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modernComment_113_E0C7A8F8.xml" ContentType="application/vnd.ms-powerpoint.comments+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256" r:id="rId2"/>
    <p:sldId id="257" r:id="rId3"/>
    <p:sldId id="258" r:id="rId4"/>
    <p:sldId id="304" r:id="rId5"/>
    <p:sldId id="259" r:id="rId6"/>
    <p:sldId id="262" r:id="rId7"/>
    <p:sldId id="265" r:id="rId8"/>
    <p:sldId id="273" r:id="rId9"/>
    <p:sldId id="274" r:id="rId10"/>
    <p:sldId id="266" r:id="rId11"/>
    <p:sldId id="275" r:id="rId12"/>
    <p:sldId id="276" r:id="rId13"/>
    <p:sldId id="291" r:id="rId14"/>
    <p:sldId id="292" r:id="rId15"/>
    <p:sldId id="299" r:id="rId16"/>
    <p:sldId id="267" r:id="rId17"/>
    <p:sldId id="277" r:id="rId18"/>
    <p:sldId id="278" r:id="rId19"/>
    <p:sldId id="268" r:id="rId20"/>
    <p:sldId id="279" r:id="rId21"/>
    <p:sldId id="280" r:id="rId22"/>
    <p:sldId id="287" r:id="rId23"/>
    <p:sldId id="293" r:id="rId24"/>
    <p:sldId id="289" r:id="rId25"/>
    <p:sldId id="295" r:id="rId26"/>
    <p:sldId id="294" r:id="rId27"/>
    <p:sldId id="288" r:id="rId28"/>
    <p:sldId id="282" r:id="rId29"/>
    <p:sldId id="283" r:id="rId30"/>
    <p:sldId id="269" r:id="rId31"/>
    <p:sldId id="297" r:id="rId32"/>
    <p:sldId id="284" r:id="rId33"/>
    <p:sldId id="285" r:id="rId34"/>
    <p:sldId id="286" r:id="rId35"/>
    <p:sldId id="296" r:id="rId36"/>
    <p:sldId id="298" r:id="rId37"/>
    <p:sldId id="300" r:id="rId38"/>
    <p:sldId id="301" r:id="rId39"/>
    <p:sldId id="305" r:id="rId40"/>
    <p:sldId id="303" r:id="rId41"/>
    <p:sldId id="306" r:id="rId42"/>
    <p:sldId id="260" r:id="rId43"/>
    <p:sldId id="263" r:id="rId44"/>
    <p:sldId id="290" r:id="rId45"/>
    <p:sldId id="271" r:id="rId46"/>
    <p:sldId id="270" r:id="rId47"/>
    <p:sldId id="272"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E199D8C-CA84-3599-7078-C8C5344B1A96}" name="Ihsan, Fatir" initials="IF" userId="S::fihsan@depaul.edu::88f0bee3-1f6b-4670-9daf-d756809122e2" providerId="AD"/>
  <p188:author id="{97AA4E8E-C97C-BA72-16B3-92ADC74CF7F0}" name="Ansari, Sina" initials="AS" userId="S::sansar13@depaul.edu::ac2257df-61ba-4211-8b93-782e0678a88a"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FA6872-6537-716E-D352-F188F435AF23}" v="192" dt="2024-03-05T17:28:09.5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8/10/relationships/authors" Target="authors.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saie Sharifi, Seyed Alireza" userId="504dccdc-0018-4209-98d7-45de2f5a9f80" providerId="ADAL" clId="{BB5E6F61-0EE7-4CB0-96DD-A8763133B47E}"/>
    <pc:docChg chg="custSel addSld delSld modSld sldOrd">
      <pc:chgData name="Kasaie Sharifi, Seyed Alireza" userId="504dccdc-0018-4209-98d7-45de2f5a9f80" providerId="ADAL" clId="{BB5E6F61-0EE7-4CB0-96DD-A8763133B47E}" dt="2024-02-12T21:15:54.743" v="1515" actId="313"/>
      <pc:docMkLst>
        <pc:docMk/>
      </pc:docMkLst>
      <pc:sldChg chg="ord">
        <pc:chgData name="Kasaie Sharifi, Seyed Alireza" userId="504dccdc-0018-4209-98d7-45de2f5a9f80" providerId="ADAL" clId="{BB5E6F61-0EE7-4CB0-96DD-A8763133B47E}" dt="2024-02-12T20:35:55.911" v="1056"/>
        <pc:sldMkLst>
          <pc:docMk/>
          <pc:sldMk cId="3400863588" sldId="280"/>
        </pc:sldMkLst>
      </pc:sldChg>
      <pc:sldChg chg="del">
        <pc:chgData name="Kasaie Sharifi, Seyed Alireza" userId="504dccdc-0018-4209-98d7-45de2f5a9f80" providerId="ADAL" clId="{BB5E6F61-0EE7-4CB0-96DD-A8763133B47E}" dt="2024-02-12T20:35:42.672" v="1054" actId="47"/>
        <pc:sldMkLst>
          <pc:docMk/>
          <pc:sldMk cId="2937421582" sldId="281"/>
        </pc:sldMkLst>
      </pc:sldChg>
      <pc:sldChg chg="addSp modSp mod">
        <pc:chgData name="Kasaie Sharifi, Seyed Alireza" userId="504dccdc-0018-4209-98d7-45de2f5a9f80" providerId="ADAL" clId="{BB5E6F61-0EE7-4CB0-96DD-A8763133B47E}" dt="2024-02-12T20:31:54.297" v="1053" actId="1076"/>
        <pc:sldMkLst>
          <pc:docMk/>
          <pc:sldMk cId="1931725516" sldId="287"/>
        </pc:sldMkLst>
        <pc:spChg chg="mod">
          <ac:chgData name="Kasaie Sharifi, Seyed Alireza" userId="504dccdc-0018-4209-98d7-45de2f5a9f80" providerId="ADAL" clId="{BB5E6F61-0EE7-4CB0-96DD-A8763133B47E}" dt="2024-02-12T20:31:46.121" v="1052" actId="20577"/>
          <ac:spMkLst>
            <pc:docMk/>
            <pc:sldMk cId="1931725516" sldId="287"/>
            <ac:spMk id="12" creationId="{778163BF-7EAC-C65D-3E1F-ABB455923FB8}"/>
          </ac:spMkLst>
        </pc:spChg>
        <pc:graphicFrameChg chg="mod modGraphic">
          <ac:chgData name="Kasaie Sharifi, Seyed Alireza" userId="504dccdc-0018-4209-98d7-45de2f5a9f80" providerId="ADAL" clId="{BB5E6F61-0EE7-4CB0-96DD-A8763133B47E}" dt="2024-02-12T20:31:54.297" v="1053" actId="1076"/>
          <ac:graphicFrameMkLst>
            <pc:docMk/>
            <pc:sldMk cId="1931725516" sldId="287"/>
            <ac:graphicFrameMk id="2" creationId="{E38D87BE-43FE-84B5-1148-74CD5284F03C}"/>
          </ac:graphicFrameMkLst>
        </pc:graphicFrameChg>
        <pc:graphicFrameChg chg="add mod">
          <ac:chgData name="Kasaie Sharifi, Seyed Alireza" userId="504dccdc-0018-4209-98d7-45de2f5a9f80" providerId="ADAL" clId="{BB5E6F61-0EE7-4CB0-96DD-A8763133B47E}" dt="2024-02-12T17:57:27.261" v="2"/>
          <ac:graphicFrameMkLst>
            <pc:docMk/>
            <pc:sldMk cId="1931725516" sldId="287"/>
            <ac:graphicFrameMk id="3" creationId="{3737F0F6-4359-9599-DCB5-20A0D88FBE39}"/>
          </ac:graphicFrameMkLst>
        </pc:graphicFrameChg>
      </pc:sldChg>
      <pc:sldChg chg="modSp mod">
        <pc:chgData name="Kasaie Sharifi, Seyed Alireza" userId="504dccdc-0018-4209-98d7-45de2f5a9f80" providerId="ADAL" clId="{BB5E6F61-0EE7-4CB0-96DD-A8763133B47E}" dt="2024-02-12T21:15:54.743" v="1515" actId="313"/>
        <pc:sldMkLst>
          <pc:docMk/>
          <pc:sldMk cId="1275208559" sldId="288"/>
        </pc:sldMkLst>
        <pc:spChg chg="mod">
          <ac:chgData name="Kasaie Sharifi, Seyed Alireza" userId="504dccdc-0018-4209-98d7-45de2f5a9f80" providerId="ADAL" clId="{BB5E6F61-0EE7-4CB0-96DD-A8763133B47E}" dt="2024-02-12T21:15:54.743" v="1515" actId="313"/>
          <ac:spMkLst>
            <pc:docMk/>
            <pc:sldMk cId="1275208559" sldId="288"/>
            <ac:spMk id="12" creationId="{778163BF-7EAC-C65D-3E1F-ABB455923FB8}"/>
          </ac:spMkLst>
        </pc:spChg>
      </pc:sldChg>
      <pc:sldChg chg="ord">
        <pc:chgData name="Kasaie Sharifi, Seyed Alireza" userId="504dccdc-0018-4209-98d7-45de2f5a9f80" providerId="ADAL" clId="{BB5E6F61-0EE7-4CB0-96DD-A8763133B47E}" dt="2024-02-12T19:29:09.677" v="371"/>
        <pc:sldMkLst>
          <pc:docMk/>
          <pc:sldMk cId="3628359113" sldId="289"/>
        </pc:sldMkLst>
      </pc:sldChg>
      <pc:sldChg chg="addSp delSp modSp mod">
        <pc:chgData name="Kasaie Sharifi, Seyed Alireza" userId="504dccdc-0018-4209-98d7-45de2f5a9f80" providerId="ADAL" clId="{BB5E6F61-0EE7-4CB0-96DD-A8763133B47E}" dt="2024-02-12T19:39:38.906" v="621" actId="1076"/>
        <pc:sldMkLst>
          <pc:docMk/>
          <pc:sldMk cId="1153941195" sldId="293"/>
        </pc:sldMkLst>
        <pc:spChg chg="del">
          <ac:chgData name="Kasaie Sharifi, Seyed Alireza" userId="504dccdc-0018-4209-98d7-45de2f5a9f80" providerId="ADAL" clId="{BB5E6F61-0EE7-4CB0-96DD-A8763133B47E}" dt="2024-02-12T18:48:16.658" v="32" actId="478"/>
          <ac:spMkLst>
            <pc:docMk/>
            <pc:sldMk cId="1153941195" sldId="293"/>
            <ac:spMk id="2" creationId="{D7B798FD-6322-9E73-B43F-DF018949EDFE}"/>
          </ac:spMkLst>
        </pc:spChg>
        <pc:spChg chg="mod">
          <ac:chgData name="Kasaie Sharifi, Seyed Alireza" userId="504dccdc-0018-4209-98d7-45de2f5a9f80" providerId="ADAL" clId="{BB5E6F61-0EE7-4CB0-96DD-A8763133B47E}" dt="2024-02-12T18:53:08.400" v="131" actId="20577"/>
          <ac:spMkLst>
            <pc:docMk/>
            <pc:sldMk cId="1153941195" sldId="293"/>
            <ac:spMk id="3" creationId="{816F7180-D449-3689-E8AB-BFCDFD031DD8}"/>
          </ac:spMkLst>
        </pc:spChg>
        <pc:spChg chg="add mod">
          <ac:chgData name="Kasaie Sharifi, Seyed Alireza" userId="504dccdc-0018-4209-98d7-45de2f5a9f80" providerId="ADAL" clId="{BB5E6F61-0EE7-4CB0-96DD-A8763133B47E}" dt="2024-02-12T18:48:25.828" v="42" actId="20577"/>
          <ac:spMkLst>
            <pc:docMk/>
            <pc:sldMk cId="1153941195" sldId="293"/>
            <ac:spMk id="4" creationId="{C788A2B1-B767-8917-E9FF-468C1ED9E3E5}"/>
          </ac:spMkLst>
        </pc:spChg>
        <pc:graphicFrameChg chg="add mod modGraphic">
          <ac:chgData name="Kasaie Sharifi, Seyed Alireza" userId="504dccdc-0018-4209-98d7-45de2f5a9f80" providerId="ADAL" clId="{BB5E6F61-0EE7-4CB0-96DD-A8763133B47E}" dt="2024-02-12T19:33:57.787" v="372" actId="1076"/>
          <ac:graphicFrameMkLst>
            <pc:docMk/>
            <pc:sldMk cId="1153941195" sldId="293"/>
            <ac:graphicFrameMk id="5" creationId="{FF66067C-465A-9F0B-E564-168CA203F042}"/>
          </ac:graphicFrameMkLst>
        </pc:graphicFrameChg>
        <pc:graphicFrameChg chg="add mod modGraphic">
          <ac:chgData name="Kasaie Sharifi, Seyed Alireza" userId="504dccdc-0018-4209-98d7-45de2f5a9f80" providerId="ADAL" clId="{BB5E6F61-0EE7-4CB0-96DD-A8763133B47E}" dt="2024-02-12T19:39:38.906" v="621" actId="1076"/>
          <ac:graphicFrameMkLst>
            <pc:docMk/>
            <pc:sldMk cId="1153941195" sldId="293"/>
            <ac:graphicFrameMk id="6" creationId="{426355C1-3FFB-EF4F-EB85-C24A37B548F5}"/>
          </ac:graphicFrameMkLst>
        </pc:graphicFrameChg>
      </pc:sldChg>
      <pc:sldChg chg="addSp delSp modSp new mod ord">
        <pc:chgData name="Kasaie Sharifi, Seyed Alireza" userId="504dccdc-0018-4209-98d7-45de2f5a9f80" providerId="ADAL" clId="{BB5E6F61-0EE7-4CB0-96DD-A8763133B47E}" dt="2024-02-12T19:28:55.522" v="367" actId="1076"/>
        <pc:sldMkLst>
          <pc:docMk/>
          <pc:sldMk cId="2930502560" sldId="294"/>
        </pc:sldMkLst>
        <pc:spChg chg="del">
          <ac:chgData name="Kasaie Sharifi, Seyed Alireza" userId="504dccdc-0018-4209-98d7-45de2f5a9f80" providerId="ADAL" clId="{BB5E6F61-0EE7-4CB0-96DD-A8763133B47E}" dt="2024-02-12T19:21:19.498" v="261" actId="478"/>
          <ac:spMkLst>
            <pc:docMk/>
            <pc:sldMk cId="2930502560" sldId="294"/>
            <ac:spMk id="2" creationId="{7F7EF4CD-EED0-CFC8-BBB8-202FC7353D0B}"/>
          </ac:spMkLst>
        </pc:spChg>
        <pc:spChg chg="del">
          <ac:chgData name="Kasaie Sharifi, Seyed Alireza" userId="504dccdc-0018-4209-98d7-45de2f5a9f80" providerId="ADAL" clId="{BB5E6F61-0EE7-4CB0-96DD-A8763133B47E}" dt="2024-02-12T19:19:21.279" v="243" actId="3680"/>
          <ac:spMkLst>
            <pc:docMk/>
            <pc:sldMk cId="2930502560" sldId="294"/>
            <ac:spMk id="3" creationId="{25C33F67-242A-8BCA-CF58-B9427F17E1D2}"/>
          </ac:spMkLst>
        </pc:spChg>
        <pc:spChg chg="add del mod">
          <ac:chgData name="Kasaie Sharifi, Seyed Alireza" userId="504dccdc-0018-4209-98d7-45de2f5a9f80" providerId="ADAL" clId="{BB5E6F61-0EE7-4CB0-96DD-A8763133B47E}" dt="2024-02-12T19:26:28.329" v="275" actId="3680"/>
          <ac:spMkLst>
            <pc:docMk/>
            <pc:sldMk cId="2930502560" sldId="294"/>
            <ac:spMk id="6" creationId="{A115C69F-58CD-2796-F9D9-907734BF90B6}"/>
          </ac:spMkLst>
        </pc:spChg>
        <pc:graphicFrameChg chg="add del mod ord modGraphic">
          <ac:chgData name="Kasaie Sharifi, Seyed Alireza" userId="504dccdc-0018-4209-98d7-45de2f5a9f80" providerId="ADAL" clId="{BB5E6F61-0EE7-4CB0-96DD-A8763133B47E}" dt="2024-02-12T19:26:18.059" v="274" actId="478"/>
          <ac:graphicFrameMkLst>
            <pc:docMk/>
            <pc:sldMk cId="2930502560" sldId="294"/>
            <ac:graphicFrameMk id="4" creationId="{9C6D1BC2-8CDB-FC33-82A3-86702269AE05}"/>
          </ac:graphicFrameMkLst>
        </pc:graphicFrameChg>
        <pc:graphicFrameChg chg="add mod ord modGraphic">
          <ac:chgData name="Kasaie Sharifi, Seyed Alireza" userId="504dccdc-0018-4209-98d7-45de2f5a9f80" providerId="ADAL" clId="{BB5E6F61-0EE7-4CB0-96DD-A8763133B47E}" dt="2024-02-12T19:28:55.522" v="367" actId="1076"/>
          <ac:graphicFrameMkLst>
            <pc:docMk/>
            <pc:sldMk cId="2930502560" sldId="294"/>
            <ac:graphicFrameMk id="7" creationId="{D72FDCB8-71D4-49AD-E523-35F9955F7E7C}"/>
          </ac:graphicFrameMkLst>
        </pc:graphicFrameChg>
      </pc:sldChg>
      <pc:sldChg chg="addSp delSp modSp new mod">
        <pc:chgData name="Kasaie Sharifi, Seyed Alireza" userId="504dccdc-0018-4209-98d7-45de2f5a9f80" providerId="ADAL" clId="{BB5E6F61-0EE7-4CB0-96DD-A8763133B47E}" dt="2024-02-12T19:56:04.309" v="963" actId="1076"/>
        <pc:sldMkLst>
          <pc:docMk/>
          <pc:sldMk cId="1807881755" sldId="295"/>
        </pc:sldMkLst>
        <pc:spChg chg="del">
          <ac:chgData name="Kasaie Sharifi, Seyed Alireza" userId="504dccdc-0018-4209-98d7-45de2f5a9f80" providerId="ADAL" clId="{BB5E6F61-0EE7-4CB0-96DD-A8763133B47E}" dt="2024-02-12T19:56:00.253" v="961" actId="478"/>
          <ac:spMkLst>
            <pc:docMk/>
            <pc:sldMk cId="1807881755" sldId="295"/>
            <ac:spMk id="2" creationId="{B1BD2ACB-6553-31E3-0614-F47E05216CBA}"/>
          </ac:spMkLst>
        </pc:spChg>
        <pc:spChg chg="del">
          <ac:chgData name="Kasaie Sharifi, Seyed Alireza" userId="504dccdc-0018-4209-98d7-45de2f5a9f80" providerId="ADAL" clId="{BB5E6F61-0EE7-4CB0-96DD-A8763133B47E}" dt="2024-02-12T19:49:03.325" v="638" actId="3680"/>
          <ac:spMkLst>
            <pc:docMk/>
            <pc:sldMk cId="1807881755" sldId="295"/>
            <ac:spMk id="3" creationId="{1D504ED5-5456-E66C-64F7-E20BA41EBA1A}"/>
          </ac:spMkLst>
        </pc:spChg>
        <pc:spChg chg="add mod">
          <ac:chgData name="Kasaie Sharifi, Seyed Alireza" userId="504dccdc-0018-4209-98d7-45de2f5a9f80" providerId="ADAL" clId="{BB5E6F61-0EE7-4CB0-96DD-A8763133B47E}" dt="2024-02-12T19:56:00.738" v="962"/>
          <ac:spMkLst>
            <pc:docMk/>
            <pc:sldMk cId="1807881755" sldId="295"/>
            <ac:spMk id="5" creationId="{039AE745-42EE-118F-0C2D-AF785E102E89}"/>
          </ac:spMkLst>
        </pc:spChg>
        <pc:graphicFrameChg chg="add mod ord modGraphic">
          <ac:chgData name="Kasaie Sharifi, Seyed Alireza" userId="504dccdc-0018-4209-98d7-45de2f5a9f80" providerId="ADAL" clId="{BB5E6F61-0EE7-4CB0-96DD-A8763133B47E}" dt="2024-02-12T19:56:04.309" v="963" actId="1076"/>
          <ac:graphicFrameMkLst>
            <pc:docMk/>
            <pc:sldMk cId="1807881755" sldId="295"/>
            <ac:graphicFrameMk id="4" creationId="{79C5581F-77B9-3ADB-BF84-C2885FA0FBA7}"/>
          </ac:graphicFrameMkLst>
        </pc:graphicFrameChg>
      </pc:sldChg>
    </pc:docChg>
  </pc:docChgLst>
  <pc:docChgLst>
    <pc:chgData name="Ihsan, Fatir" userId="S::fihsan@depaul.edu::88f0bee3-1f6b-4670-9daf-d756809122e2" providerId="AD" clId="Web-{88A488CF-4513-50F9-2AFB-56166CD40F78}"/>
    <pc:docChg chg="addSld modSld">
      <pc:chgData name="Ihsan, Fatir" userId="S::fihsan@depaul.edu::88f0bee3-1f6b-4670-9daf-d756809122e2" providerId="AD" clId="Web-{88A488CF-4513-50F9-2AFB-56166CD40F78}" dt="2024-02-18T20:19:10.605" v="23" actId="20577"/>
      <pc:docMkLst>
        <pc:docMk/>
      </pc:docMkLst>
      <pc:sldChg chg="addSp delSp modSp new">
        <pc:chgData name="Ihsan, Fatir" userId="S::fihsan@depaul.edu::88f0bee3-1f6b-4670-9daf-d756809122e2" providerId="AD" clId="Web-{88A488CF-4513-50F9-2AFB-56166CD40F78}" dt="2024-02-18T20:19:10.605" v="23" actId="20577"/>
        <pc:sldMkLst>
          <pc:docMk/>
          <pc:sldMk cId="3199504896" sldId="302"/>
        </pc:sldMkLst>
        <pc:spChg chg="mod">
          <ac:chgData name="Ihsan, Fatir" userId="S::fihsan@depaul.edu::88f0bee3-1f6b-4670-9daf-d756809122e2" providerId="AD" clId="Web-{88A488CF-4513-50F9-2AFB-56166CD40F78}" dt="2024-02-18T20:18:51.214" v="12"/>
          <ac:spMkLst>
            <pc:docMk/>
            <pc:sldMk cId="3199504896" sldId="302"/>
            <ac:spMk id="2" creationId="{8D94396D-7A8D-6340-EC0D-5257EA9487AF}"/>
          </ac:spMkLst>
        </pc:spChg>
        <pc:spChg chg="del">
          <ac:chgData name="Ihsan, Fatir" userId="S::fihsan@depaul.edu::88f0bee3-1f6b-4670-9daf-d756809122e2" providerId="AD" clId="Web-{88A488CF-4513-50F9-2AFB-56166CD40F78}" dt="2024-02-18T20:18:36.011" v="1"/>
          <ac:spMkLst>
            <pc:docMk/>
            <pc:sldMk cId="3199504896" sldId="302"/>
            <ac:spMk id="3" creationId="{E2141E40-F1EB-AD55-95F5-202665199EBD}"/>
          </ac:spMkLst>
        </pc:spChg>
        <pc:spChg chg="add mod">
          <ac:chgData name="Ihsan, Fatir" userId="S::fihsan@depaul.edu::88f0bee3-1f6b-4670-9daf-d756809122e2" providerId="AD" clId="Web-{88A488CF-4513-50F9-2AFB-56166CD40F78}" dt="2024-02-18T20:19:10.605" v="23" actId="20577"/>
          <ac:spMkLst>
            <pc:docMk/>
            <pc:sldMk cId="3199504896" sldId="302"/>
            <ac:spMk id="4" creationId="{437EB801-A33F-4959-0488-33574D011BE5}"/>
          </ac:spMkLst>
        </pc:spChg>
      </pc:sldChg>
    </pc:docChg>
  </pc:docChgLst>
  <pc:docChgLst>
    <pc:chgData name="Ihsan, Fatir" userId="S::fihsan@depaul.edu::88f0bee3-1f6b-4670-9daf-d756809122e2" providerId="AD" clId="Web-{A90ED394-4D53-FFBC-C815-675A6B56D051}"/>
    <pc:docChg chg="addSld delSld modSld">
      <pc:chgData name="Ihsan, Fatir" userId="S::fihsan@depaul.edu::88f0bee3-1f6b-4670-9daf-d756809122e2" providerId="AD" clId="Web-{A90ED394-4D53-FFBC-C815-675A6B56D051}" dt="2024-02-14T07:53:14.734" v="230" actId="20577"/>
      <pc:docMkLst>
        <pc:docMk/>
      </pc:docMkLst>
      <pc:sldChg chg="modSp modCm">
        <pc:chgData name="Ihsan, Fatir" userId="S::fihsan@depaul.edu::88f0bee3-1f6b-4670-9daf-d756809122e2" providerId="AD" clId="Web-{A90ED394-4D53-FFBC-C815-675A6B56D051}" dt="2024-02-14T06:33:26.206" v="213" actId="1076"/>
        <pc:sldMkLst>
          <pc:docMk/>
          <pc:sldMk cId="3771181304" sldId="275"/>
        </pc:sldMkLst>
        <pc:spChg chg="mod">
          <ac:chgData name="Ihsan, Fatir" userId="S::fihsan@depaul.edu::88f0bee3-1f6b-4670-9daf-d756809122e2" providerId="AD" clId="Web-{A90ED394-4D53-FFBC-C815-675A6B56D051}" dt="2024-02-14T06:33:26.206" v="213" actId="1076"/>
          <ac:spMkLst>
            <pc:docMk/>
            <pc:sldMk cId="3771181304" sldId="275"/>
            <ac:spMk id="5" creationId="{94679963-2D85-E63C-C387-A79DA2B04D25}"/>
          </ac:spMkLst>
        </pc:spChg>
        <pc:extLst>
          <p:ext xmlns:p="http://schemas.openxmlformats.org/presentationml/2006/main" uri="{D6D511B9-2390-475A-947B-AFAB55BFBCF1}">
            <pc226:cmChg xmlns:pc226="http://schemas.microsoft.com/office/powerpoint/2022/06/main/command" chg="mod">
              <pc226:chgData name="Ihsan, Fatir" userId="S::fihsan@depaul.edu::88f0bee3-1f6b-4670-9daf-d756809122e2" providerId="AD" clId="Web-{A90ED394-4D53-FFBC-C815-675A6B56D051}" dt="2024-02-14T06:33:20.096" v="211" actId="20577"/>
              <pc2:cmMkLst xmlns:pc2="http://schemas.microsoft.com/office/powerpoint/2019/9/main/command">
                <pc:docMk/>
                <pc:sldMk cId="3771181304" sldId="275"/>
                <pc2:cmMk id="{E2F9124A-2FC8-4601-98CF-F954F829A848}"/>
              </pc2:cmMkLst>
            </pc226:cmChg>
          </p:ext>
        </pc:extLst>
      </pc:sldChg>
      <pc:sldChg chg="modSp">
        <pc:chgData name="Ihsan, Fatir" userId="S::fihsan@depaul.edu::88f0bee3-1f6b-4670-9daf-d756809122e2" providerId="AD" clId="Web-{A90ED394-4D53-FFBC-C815-675A6B56D051}" dt="2024-02-14T07:53:14.734" v="230" actId="20577"/>
        <pc:sldMkLst>
          <pc:docMk/>
          <pc:sldMk cId="194853592" sldId="297"/>
        </pc:sldMkLst>
        <pc:spChg chg="mod">
          <ac:chgData name="Ihsan, Fatir" userId="S::fihsan@depaul.edu::88f0bee3-1f6b-4670-9daf-d756809122e2" providerId="AD" clId="Web-{A90ED394-4D53-FFBC-C815-675A6B56D051}" dt="2024-02-14T07:53:14.734" v="230" actId="20577"/>
          <ac:spMkLst>
            <pc:docMk/>
            <pc:sldMk cId="194853592" sldId="297"/>
            <ac:spMk id="12" creationId="{778163BF-7EAC-C65D-3E1F-ABB455923FB8}"/>
          </ac:spMkLst>
        </pc:spChg>
      </pc:sldChg>
      <pc:sldChg chg="delSp new del">
        <pc:chgData name="Ihsan, Fatir" userId="S::fihsan@depaul.edu::88f0bee3-1f6b-4670-9daf-d756809122e2" providerId="AD" clId="Web-{A90ED394-4D53-FFBC-C815-675A6B56D051}" dt="2024-02-14T05:12:48.651" v="13"/>
        <pc:sldMkLst>
          <pc:docMk/>
          <pc:sldMk cId="1881229711" sldId="299"/>
        </pc:sldMkLst>
        <pc:spChg chg="del">
          <ac:chgData name="Ihsan, Fatir" userId="S::fihsan@depaul.edu::88f0bee3-1f6b-4670-9daf-d756809122e2" providerId="AD" clId="Web-{A90ED394-4D53-FFBC-C815-675A6B56D051}" dt="2024-02-14T05:11:44.571" v="11"/>
          <ac:spMkLst>
            <pc:docMk/>
            <pc:sldMk cId="1881229711" sldId="299"/>
            <ac:spMk id="2" creationId="{C9539813-17E1-D113-DC2E-A02A43DEAFAA}"/>
          </ac:spMkLst>
        </pc:spChg>
        <pc:spChg chg="del">
          <ac:chgData name="Ihsan, Fatir" userId="S::fihsan@depaul.edu::88f0bee3-1f6b-4670-9daf-d756809122e2" providerId="AD" clId="Web-{A90ED394-4D53-FFBC-C815-675A6B56D051}" dt="2024-02-14T05:11:47.790" v="12"/>
          <ac:spMkLst>
            <pc:docMk/>
            <pc:sldMk cId="1881229711" sldId="299"/>
            <ac:spMk id="3" creationId="{E32C6011-AA95-AC17-CE84-BC3780E0D7E4}"/>
          </ac:spMkLst>
        </pc:spChg>
      </pc:sldChg>
      <pc:sldChg chg="addSp delSp modSp new">
        <pc:chgData name="Ihsan, Fatir" userId="S::fihsan@depaul.edu::88f0bee3-1f6b-4670-9daf-d756809122e2" providerId="AD" clId="Web-{A90ED394-4D53-FFBC-C815-675A6B56D051}" dt="2024-02-14T05:15:12.405" v="205"/>
        <pc:sldMkLst>
          <pc:docMk/>
          <pc:sldMk cId="3912931738" sldId="299"/>
        </pc:sldMkLst>
        <pc:spChg chg="del">
          <ac:chgData name="Ihsan, Fatir" userId="S::fihsan@depaul.edu::88f0bee3-1f6b-4670-9daf-d756809122e2" providerId="AD" clId="Web-{A90ED394-4D53-FFBC-C815-675A6B56D051}" dt="2024-02-14T05:13:29.012" v="15"/>
          <ac:spMkLst>
            <pc:docMk/>
            <pc:sldMk cId="3912931738" sldId="299"/>
            <ac:spMk id="2" creationId="{A981E4EB-6FAB-BC42-F043-555C5F85BADB}"/>
          </ac:spMkLst>
        </pc:spChg>
        <pc:spChg chg="del">
          <ac:chgData name="Ihsan, Fatir" userId="S::fihsan@depaul.edu::88f0bee3-1f6b-4670-9daf-d756809122e2" providerId="AD" clId="Web-{A90ED394-4D53-FFBC-C815-675A6B56D051}" dt="2024-02-14T05:13:31.403" v="16"/>
          <ac:spMkLst>
            <pc:docMk/>
            <pc:sldMk cId="3912931738" sldId="299"/>
            <ac:spMk id="3" creationId="{C0B7E99A-2F74-E61A-E956-CF65BD736FCC}"/>
          </ac:spMkLst>
        </pc:spChg>
        <pc:graphicFrameChg chg="add mod modGraphic">
          <ac:chgData name="Ihsan, Fatir" userId="S::fihsan@depaul.edu::88f0bee3-1f6b-4670-9daf-d756809122e2" providerId="AD" clId="Web-{A90ED394-4D53-FFBC-C815-675A6B56D051}" dt="2024-02-14T05:15:12.405" v="205"/>
          <ac:graphicFrameMkLst>
            <pc:docMk/>
            <pc:sldMk cId="3912931738" sldId="299"/>
            <ac:graphicFrameMk id="4" creationId="{F3FAD286-D86A-EAAB-34EB-4DF2C6138AA6}"/>
          </ac:graphicFrameMkLst>
        </pc:graphicFrameChg>
        <pc:graphicFrameChg chg="add del mod modGraphic">
          <ac:chgData name="Ihsan, Fatir" userId="S::fihsan@depaul.edu::88f0bee3-1f6b-4670-9daf-d756809122e2" providerId="AD" clId="Web-{A90ED394-4D53-FFBC-C815-675A6B56D051}" dt="2024-02-14T05:15:06.733" v="182"/>
          <ac:graphicFrameMkLst>
            <pc:docMk/>
            <pc:sldMk cId="3912931738" sldId="299"/>
            <ac:graphicFrameMk id="6" creationId="{F0A1263A-5109-4E1F-20C5-93AD65D4ADE5}"/>
          </ac:graphicFrameMkLst>
        </pc:graphicFrameChg>
      </pc:sldChg>
    </pc:docChg>
  </pc:docChgLst>
  <pc:docChgLst>
    <pc:chgData name="skasaiesharifi@luc.edu" userId="S::urn:spo:guest#skasaiesharifi@luc.edu::" providerId="AD" clId="Web-{3CFA6872-6537-716E-D352-F188F435AF23}"/>
    <pc:docChg chg="addSld delSld modSld">
      <pc:chgData name="skasaiesharifi@luc.edu" userId="S::urn:spo:guest#skasaiesharifi@luc.edu::" providerId="AD" clId="Web-{3CFA6872-6537-716E-D352-F188F435AF23}" dt="2024-03-05T17:28:09.529" v="165" actId="1076"/>
      <pc:docMkLst>
        <pc:docMk/>
      </pc:docMkLst>
      <pc:sldChg chg="del">
        <pc:chgData name="skasaiesharifi@luc.edu" userId="S::urn:spo:guest#skasaiesharifi@luc.edu::" providerId="AD" clId="Web-{3CFA6872-6537-716E-D352-F188F435AF23}" dt="2024-03-05T17:09:42.745" v="152"/>
        <pc:sldMkLst>
          <pc:docMk/>
          <pc:sldMk cId="3199504896" sldId="302"/>
        </pc:sldMkLst>
      </pc:sldChg>
      <pc:sldChg chg="addSp delSp modSp">
        <pc:chgData name="skasaiesharifi@luc.edu" userId="S::urn:spo:guest#skasaiesharifi@luc.edu::" providerId="AD" clId="Web-{3CFA6872-6537-716E-D352-F188F435AF23}" dt="2024-03-05T17:05:42.415" v="28" actId="14100"/>
        <pc:sldMkLst>
          <pc:docMk/>
          <pc:sldMk cId="1989276754" sldId="303"/>
        </pc:sldMkLst>
        <pc:spChg chg="mod">
          <ac:chgData name="skasaiesharifi@luc.edu" userId="S::urn:spo:guest#skasaiesharifi@luc.edu::" providerId="AD" clId="Web-{3CFA6872-6537-716E-D352-F188F435AF23}" dt="2024-03-05T17:05:13.366" v="25" actId="20577"/>
          <ac:spMkLst>
            <pc:docMk/>
            <pc:sldMk cId="1989276754" sldId="303"/>
            <ac:spMk id="2" creationId="{9578EC64-3633-27D7-24AD-40ED3ABB5E17}"/>
          </ac:spMkLst>
        </pc:spChg>
        <pc:picChg chg="add mod">
          <ac:chgData name="skasaiesharifi@luc.edu" userId="S::urn:spo:guest#skasaiesharifi@luc.edu::" providerId="AD" clId="Web-{3CFA6872-6537-716E-D352-F188F435AF23}" dt="2024-03-05T17:05:42.415" v="28" actId="14100"/>
          <ac:picMkLst>
            <pc:docMk/>
            <pc:sldMk cId="1989276754" sldId="303"/>
            <ac:picMk id="3" creationId="{AC829322-9389-00CB-D0FE-8FAD5D3F1D50}"/>
          </ac:picMkLst>
        </pc:picChg>
        <pc:picChg chg="del">
          <ac:chgData name="skasaiesharifi@luc.edu" userId="S::urn:spo:guest#skasaiesharifi@luc.edu::" providerId="AD" clId="Web-{3CFA6872-6537-716E-D352-F188F435AF23}" dt="2024-03-05T16:47:18.414" v="15"/>
          <ac:picMkLst>
            <pc:docMk/>
            <pc:sldMk cId="1989276754" sldId="303"/>
            <ac:picMk id="4" creationId="{3FCBC0F1-3F72-A7A8-6B4D-254220FA05A4}"/>
          </ac:picMkLst>
        </pc:picChg>
        <pc:picChg chg="del">
          <ac:chgData name="skasaiesharifi@luc.edu" userId="S::urn:spo:guest#skasaiesharifi@luc.edu::" providerId="AD" clId="Web-{3CFA6872-6537-716E-D352-F188F435AF23}" dt="2024-03-05T16:47:19.133" v="16"/>
          <ac:picMkLst>
            <pc:docMk/>
            <pc:sldMk cId="1989276754" sldId="303"/>
            <ac:picMk id="5" creationId="{77E77B9D-5994-9BD2-7FCF-5D896151FDF6}"/>
          </ac:picMkLst>
        </pc:picChg>
      </pc:sldChg>
      <pc:sldChg chg="addSp delSp modSp add replId">
        <pc:chgData name="skasaiesharifi@luc.edu" userId="S::urn:spo:guest#skasaiesharifi@luc.edu::" providerId="AD" clId="Web-{3CFA6872-6537-716E-D352-F188F435AF23}" dt="2024-03-05T17:09:37.557" v="151"/>
        <pc:sldMkLst>
          <pc:docMk/>
          <pc:sldMk cId="1210535594" sldId="305"/>
        </pc:sldMkLst>
        <pc:spChg chg="mod">
          <ac:chgData name="skasaiesharifi@luc.edu" userId="S::urn:spo:guest#skasaiesharifi@luc.edu::" providerId="AD" clId="Web-{3CFA6872-6537-716E-D352-F188F435AF23}" dt="2024-03-05T16:46:44.569" v="10" actId="20577"/>
          <ac:spMkLst>
            <pc:docMk/>
            <pc:sldMk cId="1210535594" sldId="305"/>
            <ac:spMk id="2" creationId="{9578EC64-3633-27D7-24AD-40ED3ABB5E17}"/>
          </ac:spMkLst>
        </pc:spChg>
        <pc:graphicFrameChg chg="add del mod modGraphic">
          <ac:chgData name="skasaiesharifi@luc.edu" userId="S::urn:spo:guest#skasaiesharifi@luc.edu::" providerId="AD" clId="Web-{3CFA6872-6537-716E-D352-F188F435AF23}" dt="2024-03-05T17:09:37.557" v="151"/>
          <ac:graphicFrameMkLst>
            <pc:docMk/>
            <pc:sldMk cId="1210535594" sldId="305"/>
            <ac:graphicFrameMk id="4" creationId="{532ADA19-EE7F-B35B-F92E-45173B902A7D}"/>
          </ac:graphicFrameMkLst>
        </pc:graphicFrameChg>
        <pc:picChg chg="add mod">
          <ac:chgData name="skasaiesharifi@luc.edu" userId="S::urn:spo:guest#skasaiesharifi@luc.edu::" providerId="AD" clId="Web-{3CFA6872-6537-716E-D352-F188F435AF23}" dt="2024-03-05T16:47:07.742" v="14" actId="1076"/>
          <ac:picMkLst>
            <pc:docMk/>
            <pc:sldMk cId="1210535594" sldId="305"/>
            <ac:picMk id="3" creationId="{BA90B52A-F6A9-03F6-E278-939A6D76ECEE}"/>
          </ac:picMkLst>
        </pc:picChg>
        <pc:picChg chg="del">
          <ac:chgData name="skasaiesharifi@luc.edu" userId="S::urn:spo:guest#skasaiesharifi@luc.edu::" providerId="AD" clId="Web-{3CFA6872-6537-716E-D352-F188F435AF23}" dt="2024-03-05T16:46:36.382" v="6"/>
          <ac:picMkLst>
            <pc:docMk/>
            <pc:sldMk cId="1210535594" sldId="305"/>
            <ac:picMk id="4" creationId="{3FCBC0F1-3F72-A7A8-6B4D-254220FA05A4}"/>
          </ac:picMkLst>
        </pc:picChg>
        <pc:picChg chg="del">
          <ac:chgData name="skasaiesharifi@luc.edu" userId="S::urn:spo:guest#skasaiesharifi@luc.edu::" providerId="AD" clId="Web-{3CFA6872-6537-716E-D352-F188F435AF23}" dt="2024-03-05T16:46:36.382" v="5"/>
          <ac:picMkLst>
            <pc:docMk/>
            <pc:sldMk cId="1210535594" sldId="305"/>
            <ac:picMk id="5" creationId="{77E77B9D-5994-9BD2-7FCF-5D896151FDF6}"/>
          </ac:picMkLst>
        </pc:picChg>
      </pc:sldChg>
      <pc:sldChg chg="addSp delSp modSp add replId">
        <pc:chgData name="skasaiesharifi@luc.edu" userId="S::urn:spo:guest#skasaiesharifi@luc.edu::" providerId="AD" clId="Web-{3CFA6872-6537-716E-D352-F188F435AF23}" dt="2024-03-05T17:28:09.529" v="165" actId="1076"/>
        <pc:sldMkLst>
          <pc:docMk/>
          <pc:sldMk cId="4148275095" sldId="306"/>
        </pc:sldMkLst>
        <pc:spChg chg="mod">
          <ac:chgData name="skasaiesharifi@luc.edu" userId="S::urn:spo:guest#skasaiesharifi@luc.edu::" providerId="AD" clId="Web-{3CFA6872-6537-716E-D352-F188F435AF23}" dt="2024-03-05T17:26:16.135" v="161" actId="20577"/>
          <ac:spMkLst>
            <pc:docMk/>
            <pc:sldMk cId="4148275095" sldId="306"/>
            <ac:spMk id="2" creationId="{9578EC64-3633-27D7-24AD-40ED3ABB5E17}"/>
          </ac:spMkLst>
        </pc:spChg>
        <pc:picChg chg="del">
          <ac:chgData name="skasaiesharifi@luc.edu" userId="S::urn:spo:guest#skasaiesharifi@luc.edu::" providerId="AD" clId="Web-{3CFA6872-6537-716E-D352-F188F435AF23}" dt="2024-03-05T17:09:46.089" v="153"/>
          <ac:picMkLst>
            <pc:docMk/>
            <pc:sldMk cId="4148275095" sldId="306"/>
            <ac:picMk id="3" creationId="{AC829322-9389-00CB-D0FE-8FAD5D3F1D50}"/>
          </ac:picMkLst>
        </pc:picChg>
        <pc:picChg chg="add mod">
          <ac:chgData name="skasaiesharifi@luc.edu" userId="S::urn:spo:guest#skasaiesharifi@luc.edu::" providerId="AD" clId="Web-{3CFA6872-6537-716E-D352-F188F435AF23}" dt="2024-03-05T17:28:09.529" v="165" actId="1076"/>
          <ac:picMkLst>
            <pc:docMk/>
            <pc:sldMk cId="4148275095" sldId="306"/>
            <ac:picMk id="3" creationId="{EDCA1F8A-814C-808E-E1DA-E1F345D45195}"/>
          </ac:picMkLst>
        </pc:picChg>
      </pc:sldChg>
    </pc:docChg>
  </pc:docChgLst>
  <pc:docChgLst>
    <pc:chgData name="skasaiesharifi@luc.edu" userId="S::urn:spo:guest#skasaiesharifi@luc.edu::" providerId="AD" clId="Web-{703B4F05-034D-ABFF-4B8B-A89FF40EF6FB}"/>
    <pc:docChg chg="addSld delSld modSld">
      <pc:chgData name="skasaiesharifi@luc.edu" userId="S::urn:spo:guest#skasaiesharifi@luc.edu::" providerId="AD" clId="Web-{703B4F05-034D-ABFF-4B8B-A89FF40EF6FB}" dt="2024-02-20T19:26:28.095" v="20" actId="1076"/>
      <pc:docMkLst>
        <pc:docMk/>
      </pc:docMkLst>
      <pc:sldChg chg="addSp delSp modSp new">
        <pc:chgData name="skasaiesharifi@luc.edu" userId="S::urn:spo:guest#skasaiesharifi@luc.edu::" providerId="AD" clId="Web-{703B4F05-034D-ABFF-4B8B-A89FF40EF6FB}" dt="2024-02-20T19:26:28.095" v="20" actId="1076"/>
        <pc:sldMkLst>
          <pc:docMk/>
          <pc:sldMk cId="1989276754" sldId="303"/>
        </pc:sldMkLst>
        <pc:spChg chg="mod">
          <ac:chgData name="skasaiesharifi@luc.edu" userId="S::urn:spo:guest#skasaiesharifi@luc.edu::" providerId="AD" clId="Web-{703B4F05-034D-ABFF-4B8B-A89FF40EF6FB}" dt="2024-02-20T19:25:54.719" v="13" actId="20577"/>
          <ac:spMkLst>
            <pc:docMk/>
            <pc:sldMk cId="1989276754" sldId="303"/>
            <ac:spMk id="2" creationId="{9578EC64-3633-27D7-24AD-40ED3ABB5E17}"/>
          </ac:spMkLst>
        </pc:spChg>
        <pc:spChg chg="del">
          <ac:chgData name="skasaiesharifi@luc.edu" userId="S::urn:spo:guest#skasaiesharifi@luc.edu::" providerId="AD" clId="Web-{703B4F05-034D-ABFF-4B8B-A89FF40EF6FB}" dt="2024-02-20T19:25:57.953" v="14"/>
          <ac:spMkLst>
            <pc:docMk/>
            <pc:sldMk cId="1989276754" sldId="303"/>
            <ac:spMk id="3" creationId="{FA3E39F2-5945-5F9D-52AD-D04ECF1F8A83}"/>
          </ac:spMkLst>
        </pc:spChg>
        <pc:picChg chg="add mod">
          <ac:chgData name="skasaiesharifi@luc.edu" userId="S::urn:spo:guest#skasaiesharifi@luc.edu::" providerId="AD" clId="Web-{703B4F05-034D-ABFF-4B8B-A89FF40EF6FB}" dt="2024-02-20T19:26:28.095" v="20" actId="1076"/>
          <ac:picMkLst>
            <pc:docMk/>
            <pc:sldMk cId="1989276754" sldId="303"/>
            <ac:picMk id="4" creationId="{1C094B95-25D1-B7FF-8308-F1BECFA41374}"/>
          </ac:picMkLst>
        </pc:picChg>
      </pc:sldChg>
      <pc:sldChg chg="new del">
        <pc:chgData name="skasaiesharifi@luc.edu" userId="S::urn:spo:guest#skasaiesharifi@luc.edu::" providerId="AD" clId="Web-{703B4F05-034D-ABFF-4B8B-A89FF40EF6FB}" dt="2024-02-20T19:26:07.719" v="16"/>
        <pc:sldMkLst>
          <pc:docMk/>
          <pc:sldMk cId="1397462574" sldId="304"/>
        </pc:sldMkLst>
      </pc:sldChg>
    </pc:docChg>
  </pc:docChgLst>
  <pc:docChgLst>
    <pc:chgData name="skasaiesharifi@luc.edu" userId="S::urn:spo:guest#skasaiesharifi@luc.edu::" providerId="AD" clId="Web-{27FE24FB-BF0E-8F07-DEDB-37FA3EF0EA31}"/>
    <pc:docChg chg="modSld">
      <pc:chgData name="skasaiesharifi@luc.edu" userId="S::urn:spo:guest#skasaiesharifi@luc.edu::" providerId="AD" clId="Web-{27FE24FB-BF0E-8F07-DEDB-37FA3EF0EA31}" dt="2024-02-28T14:45:10.666" v="36" actId="20577"/>
      <pc:docMkLst>
        <pc:docMk/>
      </pc:docMkLst>
      <pc:sldChg chg="modSp">
        <pc:chgData name="skasaiesharifi@luc.edu" userId="S::urn:spo:guest#skasaiesharifi@luc.edu::" providerId="AD" clId="Web-{27FE24FB-BF0E-8F07-DEDB-37FA3EF0EA31}" dt="2024-02-28T14:43:43.961" v="31" actId="20577"/>
        <pc:sldMkLst>
          <pc:docMk/>
          <pc:sldMk cId="2416394221" sldId="262"/>
        </pc:sldMkLst>
        <pc:spChg chg="mod">
          <ac:chgData name="skasaiesharifi@luc.edu" userId="S::urn:spo:guest#skasaiesharifi@luc.edu::" providerId="AD" clId="Web-{27FE24FB-BF0E-8F07-DEDB-37FA3EF0EA31}" dt="2024-02-28T14:43:43.961" v="31" actId="20577"/>
          <ac:spMkLst>
            <pc:docMk/>
            <pc:sldMk cId="2416394221" sldId="262"/>
            <ac:spMk id="3" creationId="{181FE8C7-7F81-114E-073C-04ECAC230BA1}"/>
          </ac:spMkLst>
        </pc:spChg>
      </pc:sldChg>
      <pc:sldChg chg="modSp">
        <pc:chgData name="skasaiesharifi@luc.edu" userId="S::urn:spo:guest#skasaiesharifi@luc.edu::" providerId="AD" clId="Web-{27FE24FB-BF0E-8F07-DEDB-37FA3EF0EA31}" dt="2024-02-28T14:42:49.695" v="26" actId="20577"/>
        <pc:sldMkLst>
          <pc:docMk/>
          <pc:sldMk cId="3723640165" sldId="265"/>
        </pc:sldMkLst>
        <pc:spChg chg="mod">
          <ac:chgData name="skasaiesharifi@luc.edu" userId="S::urn:spo:guest#skasaiesharifi@luc.edu::" providerId="AD" clId="Web-{27FE24FB-BF0E-8F07-DEDB-37FA3EF0EA31}" dt="2024-02-28T14:42:49.695" v="26" actId="20577"/>
          <ac:spMkLst>
            <pc:docMk/>
            <pc:sldMk cId="3723640165" sldId="265"/>
            <ac:spMk id="3" creationId="{CBEB3362-5CCB-56E7-BC91-EA06649FDED1}"/>
          </ac:spMkLst>
        </pc:spChg>
      </pc:sldChg>
      <pc:sldChg chg="modSp">
        <pc:chgData name="skasaiesharifi@luc.edu" userId="S::urn:spo:guest#skasaiesharifi@luc.edu::" providerId="AD" clId="Web-{27FE24FB-BF0E-8F07-DEDB-37FA3EF0EA31}" dt="2024-02-28T14:43:24.398" v="29" actId="20577"/>
        <pc:sldMkLst>
          <pc:docMk/>
          <pc:sldMk cId="976760081" sldId="267"/>
        </pc:sldMkLst>
        <pc:spChg chg="mod">
          <ac:chgData name="skasaiesharifi@luc.edu" userId="S::urn:spo:guest#skasaiesharifi@luc.edu::" providerId="AD" clId="Web-{27FE24FB-BF0E-8F07-DEDB-37FA3EF0EA31}" dt="2024-02-28T14:43:24.398" v="29" actId="20577"/>
          <ac:spMkLst>
            <pc:docMk/>
            <pc:sldMk cId="976760081" sldId="267"/>
            <ac:spMk id="3" creationId="{CBEB3362-5CCB-56E7-BC91-EA06649FDED1}"/>
          </ac:spMkLst>
        </pc:spChg>
      </pc:sldChg>
      <pc:sldChg chg="modSp">
        <pc:chgData name="skasaiesharifi@luc.edu" userId="S::urn:spo:guest#skasaiesharifi@luc.edu::" providerId="AD" clId="Web-{27FE24FB-BF0E-8F07-DEDB-37FA3EF0EA31}" dt="2024-02-28T14:44:40.149" v="34" actId="20577"/>
        <pc:sldMkLst>
          <pc:docMk/>
          <pc:sldMk cId="2954678303" sldId="268"/>
        </pc:sldMkLst>
        <pc:spChg chg="mod">
          <ac:chgData name="skasaiesharifi@luc.edu" userId="S::urn:spo:guest#skasaiesharifi@luc.edu::" providerId="AD" clId="Web-{27FE24FB-BF0E-8F07-DEDB-37FA3EF0EA31}" dt="2024-02-28T14:44:40.149" v="34" actId="20577"/>
          <ac:spMkLst>
            <pc:docMk/>
            <pc:sldMk cId="2954678303" sldId="268"/>
            <ac:spMk id="3" creationId="{CBEB3362-5CCB-56E7-BC91-EA06649FDED1}"/>
          </ac:spMkLst>
        </pc:spChg>
      </pc:sldChg>
      <pc:sldChg chg="modSp">
        <pc:chgData name="skasaiesharifi@luc.edu" userId="S::urn:spo:guest#skasaiesharifi@luc.edu::" providerId="AD" clId="Web-{27FE24FB-BF0E-8F07-DEDB-37FA3EF0EA31}" dt="2024-02-28T14:45:10.666" v="36" actId="20577"/>
        <pc:sldMkLst>
          <pc:docMk/>
          <pc:sldMk cId="2534849793" sldId="269"/>
        </pc:sldMkLst>
        <pc:spChg chg="mod">
          <ac:chgData name="skasaiesharifi@luc.edu" userId="S::urn:spo:guest#skasaiesharifi@luc.edu::" providerId="AD" clId="Web-{27FE24FB-BF0E-8F07-DEDB-37FA3EF0EA31}" dt="2024-02-28T14:45:10.666" v="36" actId="20577"/>
          <ac:spMkLst>
            <pc:docMk/>
            <pc:sldMk cId="2534849793" sldId="269"/>
            <ac:spMk id="3" creationId="{CBEB3362-5CCB-56E7-BC91-EA06649FDED1}"/>
          </ac:spMkLst>
        </pc:spChg>
      </pc:sldChg>
      <pc:sldChg chg="modSp">
        <pc:chgData name="skasaiesharifi@luc.edu" userId="S::urn:spo:guest#skasaiesharifi@luc.edu::" providerId="AD" clId="Web-{27FE24FB-BF0E-8F07-DEDB-37FA3EF0EA31}" dt="2024-02-28T14:42:58.976" v="27" actId="20577"/>
        <pc:sldMkLst>
          <pc:docMk/>
          <pc:sldMk cId="3771181304" sldId="275"/>
        </pc:sldMkLst>
        <pc:spChg chg="mod">
          <ac:chgData name="skasaiesharifi@luc.edu" userId="S::urn:spo:guest#skasaiesharifi@luc.edu::" providerId="AD" clId="Web-{27FE24FB-BF0E-8F07-DEDB-37FA3EF0EA31}" dt="2024-02-28T14:42:58.976" v="27" actId="20577"/>
          <ac:spMkLst>
            <pc:docMk/>
            <pc:sldMk cId="3771181304" sldId="275"/>
            <ac:spMk id="5" creationId="{94679963-2D85-E63C-C387-A79DA2B04D25}"/>
          </ac:spMkLst>
        </pc:spChg>
      </pc:sldChg>
      <pc:sldChg chg="addSp delSp modSp">
        <pc:chgData name="skasaiesharifi@luc.edu" userId="S::urn:spo:guest#skasaiesharifi@luc.edu::" providerId="AD" clId="Web-{27FE24FB-BF0E-8F07-DEDB-37FA3EF0EA31}" dt="2024-02-28T14:41:37.162" v="10" actId="1076"/>
        <pc:sldMkLst>
          <pc:docMk/>
          <pc:sldMk cId="1989276754" sldId="303"/>
        </pc:sldMkLst>
        <pc:picChg chg="del">
          <ac:chgData name="skasaiesharifi@luc.edu" userId="S::urn:spo:guest#skasaiesharifi@luc.edu::" providerId="AD" clId="Web-{27FE24FB-BF0E-8F07-DEDB-37FA3EF0EA31}" dt="2024-02-28T14:40:40.489" v="0"/>
          <ac:picMkLst>
            <pc:docMk/>
            <pc:sldMk cId="1989276754" sldId="303"/>
            <ac:picMk id="3" creationId="{832FB11A-32B7-C1E2-DA38-E38618D95FFA}"/>
          </ac:picMkLst>
        </pc:picChg>
        <pc:picChg chg="add mod">
          <ac:chgData name="skasaiesharifi@luc.edu" userId="S::urn:spo:guest#skasaiesharifi@luc.edu::" providerId="AD" clId="Web-{27FE24FB-BF0E-8F07-DEDB-37FA3EF0EA31}" dt="2024-02-28T14:41:27.490" v="7" actId="14100"/>
          <ac:picMkLst>
            <pc:docMk/>
            <pc:sldMk cId="1989276754" sldId="303"/>
            <ac:picMk id="4" creationId="{3FCBC0F1-3F72-A7A8-6B4D-254220FA05A4}"/>
          </ac:picMkLst>
        </pc:picChg>
        <pc:picChg chg="add mod">
          <ac:chgData name="skasaiesharifi@luc.edu" userId="S::urn:spo:guest#skasaiesharifi@luc.edu::" providerId="AD" clId="Web-{27FE24FB-BF0E-8F07-DEDB-37FA3EF0EA31}" dt="2024-02-28T14:41:37.162" v="10" actId="1076"/>
          <ac:picMkLst>
            <pc:docMk/>
            <pc:sldMk cId="1989276754" sldId="303"/>
            <ac:picMk id="5" creationId="{77E77B9D-5994-9BD2-7FCF-5D896151FDF6}"/>
          </ac:picMkLst>
        </pc:picChg>
      </pc:sldChg>
    </pc:docChg>
  </pc:docChgLst>
  <pc:docChgLst>
    <pc:chgData name="skasaiesharifi@luc.edu" userId="S::urn:spo:guest#skasaiesharifi@luc.edu::" providerId="AD" clId="Web-{6FCD8B7E-46EB-4B27-9238-1DF6CB843A3A}"/>
    <pc:docChg chg="addSld modSld">
      <pc:chgData name="skasaiesharifi@luc.edu" userId="S::urn:spo:guest#skasaiesharifi@luc.edu::" providerId="AD" clId="Web-{6FCD8B7E-46EB-4B27-9238-1DF6CB843A3A}" dt="2024-02-15T22:59:14.538" v="30"/>
      <pc:docMkLst>
        <pc:docMk/>
      </pc:docMkLst>
      <pc:sldChg chg="addSp delSp modSp">
        <pc:chgData name="skasaiesharifi@luc.edu" userId="S::urn:spo:guest#skasaiesharifi@luc.edu::" providerId="AD" clId="Web-{6FCD8B7E-46EB-4B27-9238-1DF6CB843A3A}" dt="2024-02-15T22:54:53.749" v="13" actId="1076"/>
        <pc:sldMkLst>
          <pc:docMk/>
          <pc:sldMk cId="2075252395" sldId="298"/>
        </pc:sldMkLst>
        <pc:picChg chg="add del mod">
          <ac:chgData name="skasaiesharifi@luc.edu" userId="S::urn:spo:guest#skasaiesharifi@luc.edu::" providerId="AD" clId="Web-{6FCD8B7E-46EB-4B27-9238-1DF6CB843A3A}" dt="2024-02-15T22:36:20.056" v="11"/>
          <ac:picMkLst>
            <pc:docMk/>
            <pc:sldMk cId="2075252395" sldId="298"/>
            <ac:picMk id="2" creationId="{A91F21F5-4815-2D1A-AD02-3C42B66C5A95}"/>
          </ac:picMkLst>
        </pc:picChg>
        <pc:picChg chg="add mod">
          <ac:chgData name="skasaiesharifi@luc.edu" userId="S::urn:spo:guest#skasaiesharifi@luc.edu::" providerId="AD" clId="Web-{6FCD8B7E-46EB-4B27-9238-1DF6CB843A3A}" dt="2024-02-15T22:54:53.749" v="13" actId="1076"/>
          <ac:picMkLst>
            <pc:docMk/>
            <pc:sldMk cId="2075252395" sldId="298"/>
            <ac:picMk id="3" creationId="{F6E2683C-48A4-8A50-07F0-A94B0074185B}"/>
          </ac:picMkLst>
        </pc:picChg>
        <pc:picChg chg="del mod">
          <ac:chgData name="skasaiesharifi@luc.edu" userId="S::urn:spo:guest#skasaiesharifi@luc.edu::" providerId="AD" clId="Web-{6FCD8B7E-46EB-4B27-9238-1DF6CB843A3A}" dt="2024-02-15T22:36:03.290" v="5"/>
          <ac:picMkLst>
            <pc:docMk/>
            <pc:sldMk cId="2075252395" sldId="298"/>
            <ac:picMk id="6" creationId="{AABCCD74-1AF1-0220-051A-863AEFFDE397}"/>
          </ac:picMkLst>
        </pc:picChg>
      </pc:sldChg>
      <pc:sldChg chg="addSp delSp modSp new mod setBg">
        <pc:chgData name="skasaiesharifi@luc.edu" userId="S::urn:spo:guest#skasaiesharifi@luc.edu::" providerId="AD" clId="Web-{6FCD8B7E-46EB-4B27-9238-1DF6CB843A3A}" dt="2024-02-15T22:55:43.047" v="25"/>
        <pc:sldMkLst>
          <pc:docMk/>
          <pc:sldMk cId="1408555021" sldId="300"/>
        </pc:sldMkLst>
        <pc:spChg chg="del">
          <ac:chgData name="skasaiesharifi@luc.edu" userId="S::urn:spo:guest#skasaiesharifi@luc.edu::" providerId="AD" clId="Web-{6FCD8B7E-46EB-4B27-9238-1DF6CB843A3A}" dt="2024-02-15T22:55:03.265" v="15"/>
          <ac:spMkLst>
            <pc:docMk/>
            <pc:sldMk cId="1408555021" sldId="300"/>
            <ac:spMk id="2" creationId="{0F692A41-B302-7BBB-D260-CB81BACCA4B2}"/>
          </ac:spMkLst>
        </pc:spChg>
        <pc:spChg chg="del">
          <ac:chgData name="skasaiesharifi@luc.edu" userId="S::urn:spo:guest#skasaiesharifi@luc.edu::" providerId="AD" clId="Web-{6FCD8B7E-46EB-4B27-9238-1DF6CB843A3A}" dt="2024-02-15T22:55:07.546" v="16"/>
          <ac:spMkLst>
            <pc:docMk/>
            <pc:sldMk cId="1408555021" sldId="300"/>
            <ac:spMk id="3" creationId="{983E1D56-6C0C-927F-6F5A-7342B7D801FD}"/>
          </ac:spMkLst>
        </pc:spChg>
        <pc:picChg chg="add mod">
          <ac:chgData name="skasaiesharifi@luc.edu" userId="S::urn:spo:guest#skasaiesharifi@luc.edu::" providerId="AD" clId="Web-{6FCD8B7E-46EB-4B27-9238-1DF6CB843A3A}" dt="2024-02-15T22:55:36.313" v="23" actId="1076"/>
          <ac:picMkLst>
            <pc:docMk/>
            <pc:sldMk cId="1408555021" sldId="300"/>
            <ac:picMk id="4" creationId="{1FB6864A-3DC6-4AEB-F273-60A0A71C4E43}"/>
          </ac:picMkLst>
        </pc:picChg>
        <pc:picChg chg="add del mod">
          <ac:chgData name="skasaiesharifi@luc.edu" userId="S::urn:spo:guest#skasaiesharifi@luc.edu::" providerId="AD" clId="Web-{6FCD8B7E-46EB-4B27-9238-1DF6CB843A3A}" dt="2024-02-15T22:55:43.047" v="25"/>
          <ac:picMkLst>
            <pc:docMk/>
            <pc:sldMk cId="1408555021" sldId="300"/>
            <ac:picMk id="5" creationId="{E1650677-FEFF-F460-DF65-E6A3330B2254}"/>
          </ac:picMkLst>
        </pc:picChg>
      </pc:sldChg>
      <pc:sldChg chg="addSp delSp modSp new mod setBg">
        <pc:chgData name="skasaiesharifi@luc.edu" userId="S::urn:spo:guest#skasaiesharifi@luc.edu::" providerId="AD" clId="Web-{6FCD8B7E-46EB-4B27-9238-1DF6CB843A3A}" dt="2024-02-15T22:59:14.538" v="30"/>
        <pc:sldMkLst>
          <pc:docMk/>
          <pc:sldMk cId="4086768848" sldId="301"/>
        </pc:sldMkLst>
        <pc:spChg chg="del">
          <ac:chgData name="skasaiesharifi@luc.edu" userId="S::urn:spo:guest#skasaiesharifi@luc.edu::" providerId="AD" clId="Web-{6FCD8B7E-46EB-4B27-9238-1DF6CB843A3A}" dt="2024-02-15T22:56:05.079" v="27"/>
          <ac:spMkLst>
            <pc:docMk/>
            <pc:sldMk cId="4086768848" sldId="301"/>
            <ac:spMk id="2" creationId="{94967B7B-7060-168D-37F1-CF2499C661D6}"/>
          </ac:spMkLst>
        </pc:spChg>
        <pc:spChg chg="del">
          <ac:chgData name="skasaiesharifi@luc.edu" userId="S::urn:spo:guest#skasaiesharifi@luc.edu::" providerId="AD" clId="Web-{6FCD8B7E-46EB-4B27-9238-1DF6CB843A3A}" dt="2024-02-15T22:56:09.001" v="28"/>
          <ac:spMkLst>
            <pc:docMk/>
            <pc:sldMk cId="4086768848" sldId="301"/>
            <ac:spMk id="3" creationId="{B6F23C46-5DEF-8947-706D-4497BBC20CE3}"/>
          </ac:spMkLst>
        </pc:spChg>
        <pc:picChg chg="add mod">
          <ac:chgData name="skasaiesharifi@luc.edu" userId="S::urn:spo:guest#skasaiesharifi@luc.edu::" providerId="AD" clId="Web-{6FCD8B7E-46EB-4B27-9238-1DF6CB843A3A}" dt="2024-02-15T22:59:14.538" v="30"/>
          <ac:picMkLst>
            <pc:docMk/>
            <pc:sldMk cId="4086768848" sldId="301"/>
            <ac:picMk id="4" creationId="{8E76097C-E312-7B5A-B8E0-DB62CD0EEA9D}"/>
          </ac:picMkLst>
        </pc:picChg>
      </pc:sldChg>
    </pc:docChg>
  </pc:docChgLst>
  <pc:docChgLst>
    <pc:chgData name="skasaiesharifi@luc.edu" userId="S::urn:spo:guest#skasaiesharifi@luc.edu::" providerId="AD" clId="Web-{9FAA35B0-F153-25B2-C0B4-B9650A83F0A7}"/>
    <pc:docChg chg="modSld">
      <pc:chgData name="skasaiesharifi@luc.edu" userId="S::urn:spo:guest#skasaiesharifi@luc.edu::" providerId="AD" clId="Web-{9FAA35B0-F153-25B2-C0B4-B9650A83F0A7}" dt="2024-02-22T22:54:03.607" v="6" actId="1076"/>
      <pc:docMkLst>
        <pc:docMk/>
      </pc:docMkLst>
      <pc:sldChg chg="addSp delSp modSp">
        <pc:chgData name="skasaiesharifi@luc.edu" userId="S::urn:spo:guest#skasaiesharifi@luc.edu::" providerId="AD" clId="Web-{9FAA35B0-F153-25B2-C0B4-B9650A83F0A7}" dt="2024-02-22T22:54:03.607" v="6" actId="1076"/>
        <pc:sldMkLst>
          <pc:docMk/>
          <pc:sldMk cId="1989276754" sldId="303"/>
        </pc:sldMkLst>
        <pc:spChg chg="mod">
          <ac:chgData name="skasaiesharifi@luc.edu" userId="S::urn:spo:guest#skasaiesharifi@luc.edu::" providerId="AD" clId="Web-{9FAA35B0-F153-25B2-C0B4-B9650A83F0A7}" dt="2024-02-22T22:53:43.232" v="2" actId="20577"/>
          <ac:spMkLst>
            <pc:docMk/>
            <pc:sldMk cId="1989276754" sldId="303"/>
            <ac:spMk id="2" creationId="{9578EC64-3633-27D7-24AD-40ED3ABB5E17}"/>
          </ac:spMkLst>
        </pc:spChg>
        <pc:picChg chg="add mod">
          <ac:chgData name="skasaiesharifi@luc.edu" userId="S::urn:spo:guest#skasaiesharifi@luc.edu::" providerId="AD" clId="Web-{9FAA35B0-F153-25B2-C0B4-B9650A83F0A7}" dt="2024-02-22T22:54:03.607" v="6" actId="1076"/>
          <ac:picMkLst>
            <pc:docMk/>
            <pc:sldMk cId="1989276754" sldId="303"/>
            <ac:picMk id="3" creationId="{832FB11A-32B7-C1E2-DA38-E38618D95FFA}"/>
          </ac:picMkLst>
        </pc:picChg>
        <pc:picChg chg="del">
          <ac:chgData name="skasaiesharifi@luc.edu" userId="S::urn:spo:guest#skasaiesharifi@luc.edu::" providerId="AD" clId="Web-{9FAA35B0-F153-25B2-C0B4-B9650A83F0A7}" dt="2024-02-22T22:53:36.903" v="0"/>
          <ac:picMkLst>
            <pc:docMk/>
            <pc:sldMk cId="1989276754" sldId="303"/>
            <ac:picMk id="4" creationId="{1C094B95-25D1-B7FF-8308-F1BECFA41374}"/>
          </ac:picMkLst>
        </pc:picChg>
      </pc:sldChg>
    </pc:docChg>
  </pc:docChgLst>
  <pc:docChgLst>
    <pc:chgData name="Ihsan, Fatir" userId="S::fihsan@depaul.edu::88f0bee3-1f6b-4670-9daf-d756809122e2" providerId="AD" clId="Web-{3E1BEFFE-0023-B61E-B91D-C4E027E5A7D5}"/>
    <pc:docChg chg="addSld modSld">
      <pc:chgData name="Ihsan, Fatir" userId="S::fihsan@depaul.edu::88f0bee3-1f6b-4670-9daf-d756809122e2" providerId="AD" clId="Web-{3E1BEFFE-0023-B61E-B91D-C4E027E5A7D5}" dt="2024-02-23T06:37:06.076" v="119" actId="14100"/>
      <pc:docMkLst>
        <pc:docMk/>
      </pc:docMkLst>
      <pc:sldChg chg="modSp">
        <pc:chgData name="Ihsan, Fatir" userId="S::fihsan@depaul.edu::88f0bee3-1f6b-4670-9daf-d756809122e2" providerId="AD" clId="Web-{3E1BEFFE-0023-B61E-B91D-C4E027E5A7D5}" dt="2024-02-21T05:39:55.266" v="16" actId="20577"/>
        <pc:sldMkLst>
          <pc:docMk/>
          <pc:sldMk cId="194853592" sldId="297"/>
        </pc:sldMkLst>
        <pc:spChg chg="mod">
          <ac:chgData name="Ihsan, Fatir" userId="S::fihsan@depaul.edu::88f0bee3-1f6b-4670-9daf-d756809122e2" providerId="AD" clId="Web-{3E1BEFFE-0023-B61E-B91D-C4E027E5A7D5}" dt="2024-02-21T05:39:55.266" v="16" actId="20577"/>
          <ac:spMkLst>
            <pc:docMk/>
            <pc:sldMk cId="194853592" sldId="297"/>
            <ac:spMk id="12" creationId="{778163BF-7EAC-C65D-3E1F-ABB455923FB8}"/>
          </ac:spMkLst>
        </pc:spChg>
      </pc:sldChg>
      <pc:sldChg chg="addSp delSp modSp new">
        <pc:chgData name="Ihsan, Fatir" userId="S::fihsan@depaul.edu::88f0bee3-1f6b-4670-9daf-d756809122e2" providerId="AD" clId="Web-{3E1BEFFE-0023-B61E-B91D-C4E027E5A7D5}" dt="2024-02-23T06:37:06.076" v="119" actId="14100"/>
        <pc:sldMkLst>
          <pc:docMk/>
          <pc:sldMk cId="1972441511" sldId="304"/>
        </pc:sldMkLst>
        <pc:spChg chg="del">
          <ac:chgData name="Ihsan, Fatir" userId="S::fihsan@depaul.edu::88f0bee3-1f6b-4670-9daf-d756809122e2" providerId="AD" clId="Web-{3E1BEFFE-0023-B61E-B91D-C4E027E5A7D5}" dt="2024-02-23T06:30:31.072" v="18"/>
          <ac:spMkLst>
            <pc:docMk/>
            <pc:sldMk cId="1972441511" sldId="304"/>
            <ac:spMk id="2" creationId="{FB612B62-F6AF-3AB6-DBB3-48E7AACADF6A}"/>
          </ac:spMkLst>
        </pc:spChg>
        <pc:spChg chg="del">
          <ac:chgData name="Ihsan, Fatir" userId="S::fihsan@depaul.edu::88f0bee3-1f6b-4670-9daf-d756809122e2" providerId="AD" clId="Web-{3E1BEFFE-0023-B61E-B91D-C4E027E5A7D5}" dt="2024-02-23T06:30:32.213" v="19"/>
          <ac:spMkLst>
            <pc:docMk/>
            <pc:sldMk cId="1972441511" sldId="304"/>
            <ac:spMk id="3" creationId="{D5BCB777-920C-E62F-B388-D7AF0D265CF9}"/>
          </ac:spMkLst>
        </pc:spChg>
        <pc:spChg chg="add del mod">
          <ac:chgData name="Ihsan, Fatir" userId="S::fihsan@depaul.edu::88f0bee3-1f6b-4670-9daf-d756809122e2" providerId="AD" clId="Web-{3E1BEFFE-0023-B61E-B91D-C4E027E5A7D5}" dt="2024-02-23T06:30:52.479" v="24"/>
          <ac:spMkLst>
            <pc:docMk/>
            <pc:sldMk cId="1972441511" sldId="304"/>
            <ac:spMk id="5" creationId="{DD1F410D-61BA-2D6D-9F8F-3BCF55749331}"/>
          </ac:spMkLst>
        </pc:spChg>
        <pc:graphicFrameChg chg="add del mod modGraphic">
          <ac:chgData name="Ihsan, Fatir" userId="S::fihsan@depaul.edu::88f0bee3-1f6b-4670-9daf-d756809122e2" providerId="AD" clId="Web-{3E1BEFFE-0023-B61E-B91D-C4E027E5A7D5}" dt="2024-02-23T06:31:58.669" v="28"/>
          <ac:graphicFrameMkLst>
            <pc:docMk/>
            <pc:sldMk cId="1972441511" sldId="304"/>
            <ac:graphicFrameMk id="6" creationId="{5345DBC2-0541-A7AE-B860-1375A302E717}"/>
          </ac:graphicFrameMkLst>
        </pc:graphicFrameChg>
        <pc:graphicFrameChg chg="add del mod modGraphic">
          <ac:chgData name="Ihsan, Fatir" userId="S::fihsan@depaul.edu::88f0bee3-1f6b-4670-9daf-d756809122e2" providerId="AD" clId="Web-{3E1BEFFE-0023-B61E-B91D-C4E027E5A7D5}" dt="2024-02-23T06:33:29.594" v="34"/>
          <ac:graphicFrameMkLst>
            <pc:docMk/>
            <pc:sldMk cId="1972441511" sldId="304"/>
            <ac:graphicFrameMk id="38" creationId="{2FB88BE3-9FF6-426D-2A01-4E3560AD0A8A}"/>
          </ac:graphicFrameMkLst>
        </pc:graphicFrameChg>
        <pc:graphicFrameChg chg="add mod modGraphic">
          <ac:chgData name="Ihsan, Fatir" userId="S::fihsan@depaul.edu::88f0bee3-1f6b-4670-9daf-d756809122e2" providerId="AD" clId="Web-{3E1BEFFE-0023-B61E-B91D-C4E027E5A7D5}" dt="2024-02-23T06:37:06.076" v="119" actId="14100"/>
          <ac:graphicFrameMkLst>
            <pc:docMk/>
            <pc:sldMk cId="1972441511" sldId="304"/>
            <ac:graphicFrameMk id="49" creationId="{9266A5BE-D701-B53E-99B8-0F7A40C6D8CB}"/>
          </ac:graphicFrameMkLst>
        </pc:graphicFrameChg>
        <pc:picChg chg="add del mod">
          <ac:chgData name="Ihsan, Fatir" userId="S::fihsan@depaul.edu::88f0bee3-1f6b-4670-9daf-d756809122e2" providerId="AD" clId="Web-{3E1BEFFE-0023-B61E-B91D-C4E027E5A7D5}" dt="2024-02-23T06:30:45.791" v="21"/>
          <ac:picMkLst>
            <pc:docMk/>
            <pc:sldMk cId="1972441511" sldId="304"/>
            <ac:picMk id="4" creationId="{689C785D-226B-8A73-D6E0-682CAA74D77C}"/>
          </ac:picMkLst>
        </pc:picChg>
        <pc:picChg chg="add del mod">
          <ac:chgData name="Ihsan, Fatir" userId="S::fihsan@depaul.edu::88f0bee3-1f6b-4670-9daf-d756809122e2" providerId="AD" clId="Web-{3E1BEFFE-0023-B61E-B91D-C4E027E5A7D5}" dt="2024-02-23T06:32:59.281" v="30"/>
          <ac:picMkLst>
            <pc:docMk/>
            <pc:sldMk cId="1972441511" sldId="304"/>
            <ac:picMk id="36" creationId="{2EA10329-8317-C298-AE2B-B1464CF124B8}"/>
          </ac:picMkLst>
        </pc:picChg>
        <pc:picChg chg="add del mod">
          <ac:chgData name="Ihsan, Fatir" userId="S::fihsan@depaul.edu::88f0bee3-1f6b-4670-9daf-d756809122e2" providerId="AD" clId="Web-{3E1BEFFE-0023-B61E-B91D-C4E027E5A7D5}" dt="2024-02-23T06:33:13.469" v="32"/>
          <ac:picMkLst>
            <pc:docMk/>
            <pc:sldMk cId="1972441511" sldId="304"/>
            <ac:picMk id="37" creationId="{3A77F5FC-E2F1-3661-F8AC-24B263104608}"/>
          </ac:picMkLst>
        </pc:picChg>
      </pc:sldChg>
    </pc:docChg>
  </pc:docChgLst>
  <pc:docChgLst>
    <pc:chgData name="skasaiesharifi@luc.edu" userId="S::urn:spo:guest#skasaiesharifi@luc.edu::" providerId="AD" clId="Web-{778EEFCD-6078-74E3-B028-B28857F58576}"/>
    <pc:docChg chg="addSld modSld sldOrd">
      <pc:chgData name="skasaiesharifi@luc.edu" userId="S::urn:spo:guest#skasaiesharifi@luc.edu::" providerId="AD" clId="Web-{778EEFCD-6078-74E3-B028-B28857F58576}" dt="2024-02-13T22:52:33" v="650" actId="14100"/>
      <pc:docMkLst>
        <pc:docMk/>
      </pc:docMkLst>
      <pc:sldChg chg="modSp">
        <pc:chgData name="skasaiesharifi@luc.edu" userId="S::urn:spo:guest#skasaiesharifi@luc.edu::" providerId="AD" clId="Web-{778EEFCD-6078-74E3-B028-B28857F58576}" dt="2024-02-13T16:37:23.606" v="8" actId="20577"/>
        <pc:sldMkLst>
          <pc:docMk/>
          <pc:sldMk cId="2534849793" sldId="269"/>
        </pc:sldMkLst>
        <pc:spChg chg="mod">
          <ac:chgData name="skasaiesharifi@luc.edu" userId="S::urn:spo:guest#skasaiesharifi@luc.edu::" providerId="AD" clId="Web-{778EEFCD-6078-74E3-B028-B28857F58576}" dt="2024-02-13T16:37:23.606" v="8" actId="20577"/>
          <ac:spMkLst>
            <pc:docMk/>
            <pc:sldMk cId="2534849793" sldId="269"/>
            <ac:spMk id="3" creationId="{CBEB3362-5CCB-56E7-BC91-EA06649FDED1}"/>
          </ac:spMkLst>
        </pc:spChg>
      </pc:sldChg>
      <pc:sldChg chg="ord">
        <pc:chgData name="skasaiesharifi@luc.edu" userId="S::urn:spo:guest#skasaiesharifi@luc.edu::" providerId="AD" clId="Web-{778EEFCD-6078-74E3-B028-B28857F58576}" dt="2024-02-13T17:31:50.290" v="9"/>
        <pc:sldMkLst>
          <pc:docMk/>
          <pc:sldMk cId="577336828" sldId="279"/>
        </pc:sldMkLst>
      </pc:sldChg>
      <pc:sldChg chg="addSp delSp modSp">
        <pc:chgData name="skasaiesharifi@luc.edu" userId="S::urn:spo:guest#skasaiesharifi@luc.edu::" providerId="AD" clId="Web-{778EEFCD-6078-74E3-B028-B28857F58576}" dt="2024-02-13T17:32:26.885" v="13"/>
        <pc:sldMkLst>
          <pc:docMk/>
          <pc:sldMk cId="2284090021" sldId="286"/>
        </pc:sldMkLst>
        <pc:spChg chg="add del mod">
          <ac:chgData name="skasaiesharifi@luc.edu" userId="S::urn:spo:guest#skasaiesharifi@luc.edu::" providerId="AD" clId="Web-{778EEFCD-6078-74E3-B028-B28857F58576}" dt="2024-02-13T17:32:26.885" v="13"/>
          <ac:spMkLst>
            <pc:docMk/>
            <pc:sldMk cId="2284090021" sldId="286"/>
            <ac:spMk id="3" creationId="{BC64C26A-25F8-ED2A-102A-AFA10F38CB32}"/>
          </ac:spMkLst>
        </pc:spChg>
      </pc:sldChg>
      <pc:sldChg chg="modSp">
        <pc:chgData name="skasaiesharifi@luc.edu" userId="S::urn:spo:guest#skasaiesharifi@luc.edu::" providerId="AD" clId="Web-{778EEFCD-6078-74E3-B028-B28857F58576}" dt="2024-02-13T15:42:47.524" v="3" actId="20577"/>
        <pc:sldMkLst>
          <pc:docMk/>
          <pc:sldMk cId="1275208559" sldId="288"/>
        </pc:sldMkLst>
        <pc:spChg chg="mod">
          <ac:chgData name="skasaiesharifi@luc.edu" userId="S::urn:spo:guest#skasaiesharifi@luc.edu::" providerId="AD" clId="Web-{778EEFCD-6078-74E3-B028-B28857F58576}" dt="2024-02-13T15:42:47.524" v="3" actId="20577"/>
          <ac:spMkLst>
            <pc:docMk/>
            <pc:sldMk cId="1275208559" sldId="288"/>
            <ac:spMk id="12" creationId="{778163BF-7EAC-C65D-3E1F-ABB455923FB8}"/>
          </ac:spMkLst>
        </pc:spChg>
      </pc:sldChg>
      <pc:sldChg chg="modSp">
        <pc:chgData name="skasaiesharifi@luc.edu" userId="S::urn:spo:guest#skasaiesharifi@luc.edu::" providerId="AD" clId="Web-{778EEFCD-6078-74E3-B028-B28857F58576}" dt="2024-02-13T15:43:28.948" v="7"/>
        <pc:sldMkLst>
          <pc:docMk/>
          <pc:sldMk cId="2930502560" sldId="294"/>
        </pc:sldMkLst>
        <pc:graphicFrameChg chg="mod modGraphic">
          <ac:chgData name="skasaiesharifi@luc.edu" userId="S::urn:spo:guest#skasaiesharifi@luc.edu::" providerId="AD" clId="Web-{778EEFCD-6078-74E3-B028-B28857F58576}" dt="2024-02-13T15:43:28.948" v="7"/>
          <ac:graphicFrameMkLst>
            <pc:docMk/>
            <pc:sldMk cId="2930502560" sldId="294"/>
            <ac:graphicFrameMk id="7" creationId="{D72FDCB8-71D4-49AD-E523-35F9955F7E7C}"/>
          </ac:graphicFrameMkLst>
        </pc:graphicFrameChg>
      </pc:sldChg>
      <pc:sldChg chg="addSp delSp modSp new">
        <pc:chgData name="skasaiesharifi@luc.edu" userId="S::urn:spo:guest#skasaiesharifi@luc.edu::" providerId="AD" clId="Web-{778EEFCD-6078-74E3-B028-B28857F58576}" dt="2024-02-13T21:17:40.615" v="511" actId="1076"/>
        <pc:sldMkLst>
          <pc:docMk/>
          <pc:sldMk cId="2819344026" sldId="296"/>
        </pc:sldMkLst>
        <pc:spChg chg="del">
          <ac:chgData name="skasaiesharifi@luc.edu" userId="S::urn:spo:guest#skasaiesharifi@luc.edu::" providerId="AD" clId="Web-{778EEFCD-6078-74E3-B028-B28857F58576}" dt="2024-02-13T17:32:43.339" v="15"/>
          <ac:spMkLst>
            <pc:docMk/>
            <pc:sldMk cId="2819344026" sldId="296"/>
            <ac:spMk id="2" creationId="{A5310665-B8E8-EA29-5CB4-A2A1E3B70530}"/>
          </ac:spMkLst>
        </pc:spChg>
        <pc:spChg chg="del">
          <ac:chgData name="skasaiesharifi@luc.edu" userId="S::urn:spo:guest#skasaiesharifi@luc.edu::" providerId="AD" clId="Web-{778EEFCD-6078-74E3-B028-B28857F58576}" dt="2024-02-13T17:32:48.355" v="17"/>
          <ac:spMkLst>
            <pc:docMk/>
            <pc:sldMk cId="2819344026" sldId="296"/>
            <ac:spMk id="3" creationId="{38A74939-76F8-0200-0293-5801FAA75863}"/>
          </ac:spMkLst>
        </pc:spChg>
        <pc:spChg chg="add mod">
          <ac:chgData name="skasaiesharifi@luc.edu" userId="S::urn:spo:guest#skasaiesharifi@luc.edu::" providerId="AD" clId="Web-{778EEFCD-6078-74E3-B028-B28857F58576}" dt="2024-02-13T17:32:43.855" v="16"/>
          <ac:spMkLst>
            <pc:docMk/>
            <pc:sldMk cId="2819344026" sldId="296"/>
            <ac:spMk id="5" creationId="{82F7736A-258D-BF48-F029-DC2149E99A21}"/>
          </ac:spMkLst>
        </pc:spChg>
        <pc:spChg chg="add mod">
          <ac:chgData name="skasaiesharifi@luc.edu" userId="S::urn:spo:guest#skasaiesharifi@luc.edu::" providerId="AD" clId="Web-{778EEFCD-6078-74E3-B028-B28857F58576}" dt="2024-02-13T21:17:40.615" v="511" actId="1076"/>
          <ac:spMkLst>
            <pc:docMk/>
            <pc:sldMk cId="2819344026" sldId="296"/>
            <ac:spMk id="6" creationId="{68F7E5E6-5456-A84C-D1A3-70A02C7648C8}"/>
          </ac:spMkLst>
        </pc:spChg>
        <pc:graphicFrameChg chg="add mod modGraphic">
          <ac:chgData name="skasaiesharifi@luc.edu" userId="S::urn:spo:guest#skasaiesharifi@luc.edu::" providerId="AD" clId="Web-{778EEFCD-6078-74E3-B028-B28857F58576}" dt="2024-02-13T17:55:46.149" v="329"/>
          <ac:graphicFrameMkLst>
            <pc:docMk/>
            <pc:sldMk cId="2819344026" sldId="296"/>
            <ac:graphicFrameMk id="2" creationId="{D1CCA42A-1CEB-2D36-6793-5F23947DB13C}"/>
          </ac:graphicFrameMkLst>
        </pc:graphicFrameChg>
        <pc:graphicFrameChg chg="add mod modGraphic">
          <ac:chgData name="skasaiesharifi@luc.edu" userId="S::urn:spo:guest#skasaiesharifi@luc.edu::" providerId="AD" clId="Web-{778EEFCD-6078-74E3-B028-B28857F58576}" dt="2024-02-13T21:17:28.787" v="509" actId="1076"/>
          <ac:graphicFrameMkLst>
            <pc:docMk/>
            <pc:sldMk cId="2819344026" sldId="296"/>
            <ac:graphicFrameMk id="3" creationId="{321B2FEF-4388-9A4E-6693-5EE9D8A3D488}"/>
          </ac:graphicFrameMkLst>
        </pc:graphicFrameChg>
        <pc:graphicFrameChg chg="add mod modGraphic">
          <ac:chgData name="skasaiesharifi@luc.edu" userId="S::urn:spo:guest#skasaiesharifi@luc.edu::" providerId="AD" clId="Web-{778EEFCD-6078-74E3-B028-B28857F58576}" dt="2024-02-13T21:17:37.146" v="510" actId="1076"/>
          <ac:graphicFrameMkLst>
            <pc:docMk/>
            <pc:sldMk cId="2819344026" sldId="296"/>
            <ac:graphicFrameMk id="4" creationId="{4CB4EF4C-C0B2-5DEE-E070-CBAF42F54FC7}"/>
          </ac:graphicFrameMkLst>
        </pc:graphicFrameChg>
      </pc:sldChg>
      <pc:sldChg chg="modSp add replId">
        <pc:chgData name="skasaiesharifi@luc.edu" userId="S::urn:spo:guest#skasaiesharifi@luc.edu::" providerId="AD" clId="Web-{778EEFCD-6078-74E3-B028-B28857F58576}" dt="2024-02-13T22:41:51.742" v="632" actId="20577"/>
        <pc:sldMkLst>
          <pc:docMk/>
          <pc:sldMk cId="194853592" sldId="297"/>
        </pc:sldMkLst>
        <pc:spChg chg="mod">
          <ac:chgData name="skasaiesharifi@luc.edu" userId="S::urn:spo:guest#skasaiesharifi@luc.edu::" providerId="AD" clId="Web-{778EEFCD-6078-74E3-B028-B28857F58576}" dt="2024-02-13T21:22:38.872" v="517" actId="20577"/>
          <ac:spMkLst>
            <pc:docMk/>
            <pc:sldMk cId="194853592" sldId="297"/>
            <ac:spMk id="5" creationId="{CABD7C32-7634-CF8B-DFC0-A788971611AD}"/>
          </ac:spMkLst>
        </pc:spChg>
        <pc:spChg chg="mod">
          <ac:chgData name="skasaiesharifi@luc.edu" userId="S::urn:spo:guest#skasaiesharifi@luc.edu::" providerId="AD" clId="Web-{778EEFCD-6078-74E3-B028-B28857F58576}" dt="2024-02-13T22:41:51.742" v="632" actId="20577"/>
          <ac:spMkLst>
            <pc:docMk/>
            <pc:sldMk cId="194853592" sldId="297"/>
            <ac:spMk id="12" creationId="{778163BF-7EAC-C65D-3E1F-ABB455923FB8}"/>
          </ac:spMkLst>
        </pc:spChg>
      </pc:sldChg>
      <pc:sldChg chg="addSp delSp modSp new">
        <pc:chgData name="skasaiesharifi@luc.edu" userId="S::urn:spo:guest#skasaiesharifi@luc.edu::" providerId="AD" clId="Web-{778EEFCD-6078-74E3-B028-B28857F58576}" dt="2024-02-13T22:52:33" v="650" actId="14100"/>
        <pc:sldMkLst>
          <pc:docMk/>
          <pc:sldMk cId="2075252395" sldId="298"/>
        </pc:sldMkLst>
        <pc:spChg chg="del">
          <ac:chgData name="skasaiesharifi@luc.edu" userId="S::urn:spo:guest#skasaiesharifi@luc.edu::" providerId="AD" clId="Web-{778EEFCD-6078-74E3-B028-B28857F58576}" dt="2024-02-13T22:50:49.840" v="642"/>
          <ac:spMkLst>
            <pc:docMk/>
            <pc:sldMk cId="2075252395" sldId="298"/>
            <ac:spMk id="2" creationId="{B9BCCEF7-BCD4-57C9-DBBE-082E640C7F9D}"/>
          </ac:spMkLst>
        </pc:spChg>
        <pc:spChg chg="del">
          <ac:chgData name="skasaiesharifi@luc.edu" userId="S::urn:spo:guest#skasaiesharifi@luc.edu::" providerId="AD" clId="Web-{778EEFCD-6078-74E3-B028-B28857F58576}" dt="2024-02-13T22:49:03.367" v="634"/>
          <ac:spMkLst>
            <pc:docMk/>
            <pc:sldMk cId="2075252395" sldId="298"/>
            <ac:spMk id="3" creationId="{C0698FAF-3A5E-5A09-5583-4463E4C0F555}"/>
          </ac:spMkLst>
        </pc:spChg>
        <pc:picChg chg="add del mod">
          <ac:chgData name="skasaiesharifi@luc.edu" userId="S::urn:spo:guest#skasaiesharifi@luc.edu::" providerId="AD" clId="Web-{778EEFCD-6078-74E3-B028-B28857F58576}" dt="2024-02-13T22:52:19.890" v="647"/>
          <ac:picMkLst>
            <pc:docMk/>
            <pc:sldMk cId="2075252395" sldId="298"/>
            <ac:picMk id="4" creationId="{9D0BA1F6-92D1-F185-054B-EA6CCDD39384}"/>
          </ac:picMkLst>
        </pc:picChg>
        <pc:picChg chg="add del mod">
          <ac:chgData name="skasaiesharifi@luc.edu" userId="S::urn:spo:guest#skasaiesharifi@luc.edu::" providerId="AD" clId="Web-{778EEFCD-6078-74E3-B028-B28857F58576}" dt="2024-02-13T22:51:35.045" v="645"/>
          <ac:picMkLst>
            <pc:docMk/>
            <pc:sldMk cId="2075252395" sldId="298"/>
            <ac:picMk id="5" creationId="{CC77F77C-DCEF-D060-636E-F01C167E32E0}"/>
          </ac:picMkLst>
        </pc:picChg>
        <pc:picChg chg="add mod">
          <ac:chgData name="skasaiesharifi@luc.edu" userId="S::urn:spo:guest#skasaiesharifi@luc.edu::" providerId="AD" clId="Web-{778EEFCD-6078-74E3-B028-B28857F58576}" dt="2024-02-13T22:52:33" v="650" actId="14100"/>
          <ac:picMkLst>
            <pc:docMk/>
            <pc:sldMk cId="2075252395" sldId="298"/>
            <ac:picMk id="6" creationId="{AABCCD74-1AF1-0220-051A-863AEFFDE397}"/>
          </ac:picMkLst>
        </pc:picChg>
      </pc:sldChg>
    </pc:docChg>
  </pc:docChgLst>
</pc:chgInfo>
</file>

<file path=ppt/comments/modernComment_113_E0C7A8F8.xml><?xml version="1.0" encoding="utf-8"?>
<p188:cmLst xmlns:a="http://schemas.openxmlformats.org/drawingml/2006/main" xmlns:r="http://schemas.openxmlformats.org/officeDocument/2006/relationships" xmlns:p188="http://schemas.microsoft.com/office/powerpoint/2018/8/main">
  <p188:cm id="{E2F9124A-2FC8-4601-98CF-F954F829A848}" authorId="{5E199D8C-CA84-3599-7078-C8C5344B1A96}" created="2024-01-30T02:59:26.212">
    <ac:txMkLst xmlns:ac="http://schemas.microsoft.com/office/drawing/2013/main/command">
      <pc:docMk xmlns:pc="http://schemas.microsoft.com/office/powerpoint/2013/main/command"/>
      <pc:sldMk xmlns:pc="http://schemas.microsoft.com/office/powerpoint/2013/main/command" cId="3771181304" sldId="275"/>
      <ac:spMk id="5" creationId="{94679963-2D85-E63C-C387-A79DA2B04D25}"/>
      <ac:txMk cp="752" len="45">
        <ac:context len="1014" hash="572487696"/>
      </ac:txMk>
    </ac:txMkLst>
    <p188:pos x="6819900" y="4714875"/>
    <p188:replyLst>
      <p188:reply id="{5E9C5F10-FEEE-4C48-8CA9-0E77CFD2EE2F}" authorId="{97AA4E8E-C97C-BA72-16B3-92ADC74CF7F0}" created="2024-01-30T03:21:39.742">
        <p188:txBody>
          <a:bodyPr/>
          <a:lstStyle/>
          <a:p>
            <a:r>
              <a:rPr lang="en-US"/>
              <a:t>Mmm... Maybe these are different equipment operated by different Techs for different reasons.</a:t>
            </a:r>
          </a:p>
        </p188:txBody>
      </p188:reply>
    </p188:replyLst>
    <p188:txBody>
      <a:bodyPr/>
      <a:lstStyle/>
      <a:p>
        <a:r>
          <a:rPr lang="en-US"/>
          <a:t>[@Ansari, Sina] After joining the two datasets there were different Tech ID and Equipment IDs for the same Plate ID from the two datasets.</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82EC12-E394-4B29-B2A8-20B177DC782F}" type="doc">
      <dgm:prSet loTypeId="urn:microsoft.com/office/officeart/2005/8/layout/hProcess6" loCatId="process" qsTypeId="urn:microsoft.com/office/officeart/2005/8/quickstyle/simple1" qsCatId="simple" csTypeId="urn:microsoft.com/office/officeart/2005/8/colors/accent1_2" csCatId="accent1" phldr="1"/>
      <dgm:spPr/>
      <dgm:t>
        <a:bodyPr/>
        <a:lstStyle/>
        <a:p>
          <a:endParaRPr lang="en-US"/>
        </a:p>
      </dgm:t>
    </dgm:pt>
    <dgm:pt modelId="{8F744E4F-40A8-4598-A56E-038379B51C16}">
      <dgm:prSet phldrT="[Text]" phldr="0"/>
      <dgm:spPr/>
      <dgm:t>
        <a:bodyPr/>
        <a:lstStyle/>
        <a:p>
          <a:pPr rtl="0"/>
          <a:r>
            <a:rPr lang="en-US" dirty="0">
              <a:latin typeface="Calibri Light" panose="020F0302020204030204"/>
            </a:rPr>
            <a:t> </a:t>
          </a:r>
          <a:r>
            <a:rPr lang="en-US" dirty="0"/>
            <a:t>Manifest</a:t>
          </a:r>
          <a:endParaRPr lang="en-US" dirty="0">
            <a:latin typeface="Calibri Light" panose="020F0302020204030204"/>
          </a:endParaRPr>
        </a:p>
      </dgm:t>
    </dgm:pt>
    <dgm:pt modelId="{8658E957-58C7-4402-8F9B-D834A926D9B5}" type="parTrans" cxnId="{782AEA4E-3A77-4FD2-AB94-0B264EB925ED}">
      <dgm:prSet/>
      <dgm:spPr/>
      <dgm:t>
        <a:bodyPr/>
        <a:lstStyle/>
        <a:p>
          <a:endParaRPr lang="en-US"/>
        </a:p>
      </dgm:t>
    </dgm:pt>
    <dgm:pt modelId="{AB76DA5D-21EE-4FA7-ADCA-305DBD49CDE6}" type="sibTrans" cxnId="{782AEA4E-3A77-4FD2-AB94-0B264EB925ED}">
      <dgm:prSet/>
      <dgm:spPr/>
      <dgm:t>
        <a:bodyPr/>
        <a:lstStyle/>
        <a:p>
          <a:endParaRPr lang="en-US"/>
        </a:p>
      </dgm:t>
    </dgm:pt>
    <dgm:pt modelId="{192C183C-C387-4234-87E7-568F08FB9254}">
      <dgm:prSet phldr="0"/>
      <dgm:spPr/>
      <dgm:t>
        <a:bodyPr/>
        <a:lstStyle/>
        <a:p>
          <a:pPr algn="l" rtl="0"/>
          <a:r>
            <a:rPr lang="en-US" dirty="0">
              <a:latin typeface="Calibri Light" panose="020F0302020204030204"/>
            </a:rPr>
            <a:t> Specimen</a:t>
          </a:r>
          <a:endParaRPr lang="en-US" dirty="0"/>
        </a:p>
      </dgm:t>
    </dgm:pt>
    <dgm:pt modelId="{753837D4-98A1-4CB4-8BF3-71BB412B8462}" type="parTrans" cxnId="{F97D2857-B287-41D8-AB54-4C95C7C36BC4}">
      <dgm:prSet/>
      <dgm:spPr/>
    </dgm:pt>
    <dgm:pt modelId="{F34DE021-59BC-4413-A1AC-E2B7409DF3CA}" type="sibTrans" cxnId="{F97D2857-B287-41D8-AB54-4C95C7C36BC4}">
      <dgm:prSet/>
      <dgm:spPr/>
    </dgm:pt>
    <dgm:pt modelId="{22012145-B4EA-4C8B-A8DD-41C85B2574E3}">
      <dgm:prSet phldr="0"/>
      <dgm:spPr/>
      <dgm:t>
        <a:bodyPr/>
        <a:lstStyle/>
        <a:p>
          <a:pPr algn="l" rtl="0"/>
          <a:r>
            <a:rPr lang="en-US" dirty="0">
              <a:latin typeface="Calibri Light" panose="020F0302020204030204"/>
            </a:rPr>
            <a:t> </a:t>
          </a:r>
          <a:r>
            <a:rPr lang="en-US" dirty="0"/>
            <a:t>Saliva is collected  from an individual</a:t>
          </a:r>
          <a:r>
            <a:rPr lang="en-US" dirty="0">
              <a:latin typeface="Calibri Light" panose="020F0302020204030204"/>
            </a:rPr>
            <a:t> </a:t>
          </a:r>
          <a:endParaRPr lang="en-US" dirty="0"/>
        </a:p>
      </dgm:t>
    </dgm:pt>
    <dgm:pt modelId="{7E382E0D-AE59-423D-8770-CE70CAE1B8FA}" type="parTrans" cxnId="{C90529EB-7206-4BC1-ACA7-3861AC3495ED}">
      <dgm:prSet/>
      <dgm:spPr/>
    </dgm:pt>
    <dgm:pt modelId="{E506F14C-B4AA-4230-AE09-8F0887B32FEF}" type="sibTrans" cxnId="{C90529EB-7206-4BC1-ACA7-3861AC3495ED}">
      <dgm:prSet/>
      <dgm:spPr/>
    </dgm:pt>
    <dgm:pt modelId="{1E27D0BB-EA88-43ED-9DEE-A57DF722FCA1}">
      <dgm:prSet phldr="0"/>
      <dgm:spPr/>
      <dgm:t>
        <a:bodyPr/>
        <a:lstStyle/>
        <a:p>
          <a:pPr algn="l" rtl="0"/>
          <a:r>
            <a:rPr lang="en-US" dirty="0">
              <a:latin typeface="Calibri Light" panose="020F0302020204030204"/>
            </a:rPr>
            <a:t> </a:t>
          </a:r>
          <a:r>
            <a:rPr lang="en-US" dirty="0"/>
            <a:t>Collected at the testing center in a vial/test tube</a:t>
          </a:r>
        </a:p>
      </dgm:t>
    </dgm:pt>
    <dgm:pt modelId="{1ADF9ACE-6539-40F2-9AA6-CDE30AC83D8C}" type="parTrans" cxnId="{23E640CD-7658-4B29-937F-E9B6CDDB32FC}">
      <dgm:prSet/>
      <dgm:spPr/>
    </dgm:pt>
    <dgm:pt modelId="{4C0205E1-E0F4-4A07-8B46-8A3CDE1960C6}" type="sibTrans" cxnId="{23E640CD-7658-4B29-937F-E9B6CDDB32FC}">
      <dgm:prSet/>
      <dgm:spPr/>
    </dgm:pt>
    <dgm:pt modelId="{F936833F-6DD6-4A15-BA8D-FAC1FA30BC6D}">
      <dgm:prSet phldr="0"/>
      <dgm:spPr/>
      <dgm:t>
        <a:bodyPr/>
        <a:lstStyle/>
        <a:p>
          <a:pPr rtl="0"/>
          <a:r>
            <a:rPr lang="en-US" dirty="0">
              <a:latin typeface="Calibri Light" panose="020F0302020204030204"/>
            </a:rPr>
            <a:t> </a:t>
          </a:r>
          <a:r>
            <a:rPr lang="en-US" dirty="0"/>
            <a:t>Specimens are grouped together and transported in the form of manifests</a:t>
          </a:r>
        </a:p>
      </dgm:t>
    </dgm:pt>
    <dgm:pt modelId="{6797D87C-AD9C-4B5C-8024-195540A89E1B}" type="parTrans" cxnId="{3E47B3B4-5487-46A8-9FDB-077B8F4D6BC7}">
      <dgm:prSet/>
      <dgm:spPr/>
    </dgm:pt>
    <dgm:pt modelId="{B1C93A5F-CE65-4EA2-A0D2-5F10F4B6A2F0}" type="sibTrans" cxnId="{3E47B3B4-5487-46A8-9FDB-077B8F4D6BC7}">
      <dgm:prSet/>
      <dgm:spPr/>
    </dgm:pt>
    <dgm:pt modelId="{979C878D-4973-49B3-8F78-AA0C43C3FB40}">
      <dgm:prSet phldr="0"/>
      <dgm:spPr/>
      <dgm:t>
        <a:bodyPr/>
        <a:lstStyle/>
        <a:p>
          <a:pPr rtl="0"/>
          <a:r>
            <a:rPr lang="en-US" dirty="0">
              <a:latin typeface="Calibri Light" panose="020F0302020204030204"/>
            </a:rPr>
            <a:t> </a:t>
          </a:r>
          <a:r>
            <a:rPr lang="en-US" dirty="0"/>
            <a:t>Sample</a:t>
          </a:r>
          <a:endParaRPr lang="en-US" dirty="0">
            <a:latin typeface="Calibri Light" panose="020F0302020204030204"/>
          </a:endParaRPr>
        </a:p>
      </dgm:t>
    </dgm:pt>
    <dgm:pt modelId="{994FFD74-50BA-45EE-B11A-5434C426412E}" type="parTrans" cxnId="{E765D61A-40E9-4025-ACF7-B9E201CD701A}">
      <dgm:prSet/>
      <dgm:spPr/>
    </dgm:pt>
    <dgm:pt modelId="{BA684BED-C199-4AF7-8771-D3A4BC7D7A93}" type="sibTrans" cxnId="{E765D61A-40E9-4025-ACF7-B9E201CD701A}">
      <dgm:prSet/>
      <dgm:spPr/>
    </dgm:pt>
    <dgm:pt modelId="{DC310AEB-59E6-4AD3-8A39-1D3A7A9501C8}">
      <dgm:prSet phldr="0"/>
      <dgm:spPr/>
      <dgm:t>
        <a:bodyPr/>
        <a:lstStyle/>
        <a:p>
          <a:pPr rtl="0"/>
          <a:r>
            <a:rPr lang="en-US" dirty="0">
              <a:latin typeface="Calibri Light" panose="020F0302020204030204"/>
            </a:rPr>
            <a:t> </a:t>
          </a:r>
          <a:r>
            <a:rPr lang="en-US" dirty="0"/>
            <a:t>Plate</a:t>
          </a:r>
          <a:endParaRPr lang="en-US" dirty="0">
            <a:latin typeface="Calibri Light" panose="020F0302020204030204"/>
          </a:endParaRPr>
        </a:p>
      </dgm:t>
    </dgm:pt>
    <dgm:pt modelId="{ECA3882E-5514-4E7A-842B-7ABAFB4772D5}" type="parTrans" cxnId="{4CDD8C8D-F13D-435A-97D8-D48F46517E59}">
      <dgm:prSet/>
      <dgm:spPr/>
    </dgm:pt>
    <dgm:pt modelId="{6C3D302B-3067-448F-8CB7-4AC1BB970D0F}" type="sibTrans" cxnId="{4CDD8C8D-F13D-435A-97D8-D48F46517E59}">
      <dgm:prSet/>
      <dgm:spPr/>
    </dgm:pt>
    <dgm:pt modelId="{597EB9F6-4CF9-4614-9E83-A6DB49DDAD51}">
      <dgm:prSet phldr="0"/>
      <dgm:spPr/>
      <dgm:t>
        <a:bodyPr/>
        <a:lstStyle/>
        <a:p>
          <a:pPr algn="l" rtl="0"/>
          <a:r>
            <a:rPr lang="en-US" dirty="0">
              <a:latin typeface="Calibri Light" panose="020F0302020204030204"/>
            </a:rPr>
            <a:t> </a:t>
          </a:r>
          <a:r>
            <a:rPr lang="en-US" dirty="0"/>
            <a:t>Sample preparation occurs in the lab</a:t>
          </a:r>
        </a:p>
      </dgm:t>
    </dgm:pt>
    <dgm:pt modelId="{BA9AD46D-A69A-4DAD-B0CA-14B24ADC6658}" type="parTrans" cxnId="{0FBA5B47-B054-451C-B4AC-45EDC3A4D6E6}">
      <dgm:prSet/>
      <dgm:spPr/>
    </dgm:pt>
    <dgm:pt modelId="{A961C7C8-E5A0-4E87-AF9B-4DD8EF0EF475}" type="sibTrans" cxnId="{0FBA5B47-B054-451C-B4AC-45EDC3A4D6E6}">
      <dgm:prSet/>
      <dgm:spPr/>
    </dgm:pt>
    <dgm:pt modelId="{4DDD64D7-551E-45A8-80F8-39733C1190FB}">
      <dgm:prSet phldr="0"/>
      <dgm:spPr/>
      <dgm:t>
        <a:bodyPr/>
        <a:lstStyle/>
        <a:p>
          <a:pPr rtl="0"/>
          <a:r>
            <a:rPr lang="en-US" dirty="0">
              <a:solidFill>
                <a:srgbClr val="000000"/>
              </a:solidFill>
              <a:latin typeface="Calibri"/>
              <a:ea typeface="Calibri"/>
              <a:cs typeface="Calibri"/>
            </a:rPr>
            <a:t> Sample preparation involves heating saliva then mixing it with a combination of buffer and detergent</a:t>
          </a:r>
          <a:endParaRPr lang="en-US" dirty="0"/>
        </a:p>
      </dgm:t>
    </dgm:pt>
    <dgm:pt modelId="{CD5ED3E5-095B-4737-8C6D-854BFF782D0B}" type="parTrans" cxnId="{FCEFA7BD-3F2A-41CD-B207-80D639A637FD}">
      <dgm:prSet/>
      <dgm:spPr/>
    </dgm:pt>
    <dgm:pt modelId="{F5CE0A8D-E3E4-4CD9-A2D5-35B0A14DA200}" type="sibTrans" cxnId="{FCEFA7BD-3F2A-41CD-B207-80D639A637FD}">
      <dgm:prSet/>
      <dgm:spPr/>
    </dgm:pt>
    <dgm:pt modelId="{80184256-B984-45D5-A257-82C6FF00A3E1}">
      <dgm:prSet phldr="0"/>
      <dgm:spPr/>
      <dgm:t>
        <a:bodyPr/>
        <a:lstStyle/>
        <a:p>
          <a:pPr algn="l" rtl="0"/>
          <a:r>
            <a:rPr lang="en-US" dirty="0">
              <a:latin typeface="Calibri Light" panose="020F0302020204030204"/>
            </a:rPr>
            <a:t> </a:t>
          </a:r>
          <a:r>
            <a:rPr lang="en-US" dirty="0"/>
            <a:t>Technicians or pipetting robots transfer each sample into a 96-well plate</a:t>
          </a:r>
          <a:r>
            <a:rPr lang="en-US" dirty="0">
              <a:latin typeface="Calibri Light" panose="020F0302020204030204"/>
            </a:rPr>
            <a:t> </a:t>
          </a:r>
        </a:p>
      </dgm:t>
    </dgm:pt>
    <dgm:pt modelId="{F9DE6C78-D23E-482D-A3FB-0B9F33D3B08B}" type="parTrans" cxnId="{3589EC72-21C0-47EC-9E41-CC4C8BB088EA}">
      <dgm:prSet/>
      <dgm:spPr/>
    </dgm:pt>
    <dgm:pt modelId="{18F0CF90-4AF4-462A-8E72-1CC8AC7A59DB}" type="sibTrans" cxnId="{3589EC72-21C0-47EC-9E41-CC4C8BB088EA}">
      <dgm:prSet/>
      <dgm:spPr/>
    </dgm:pt>
    <dgm:pt modelId="{7393238F-7DAB-4733-ACAB-45AC149B4AEA}">
      <dgm:prSet phldr="0"/>
      <dgm:spPr/>
      <dgm:t>
        <a:bodyPr/>
        <a:lstStyle/>
        <a:p>
          <a:pPr algn="l" rtl="0"/>
          <a:r>
            <a:rPr lang="en-US" dirty="0">
              <a:latin typeface="Calibri Light" panose="020F0302020204030204"/>
            </a:rPr>
            <a:t> </a:t>
          </a:r>
          <a:r>
            <a:rPr lang="en-US" dirty="0"/>
            <a:t>The well plate is fed into a PCR machine to conduct the test</a:t>
          </a:r>
        </a:p>
      </dgm:t>
    </dgm:pt>
    <dgm:pt modelId="{474E00CB-BED4-4760-A4A5-38B2885D5F88}" type="parTrans" cxnId="{5F99505E-AF34-4B10-96CA-BC745D6E2AD7}">
      <dgm:prSet/>
      <dgm:spPr/>
    </dgm:pt>
    <dgm:pt modelId="{96F04CEF-99A2-4500-873B-80C932C0B33F}" type="sibTrans" cxnId="{5F99505E-AF34-4B10-96CA-BC745D6E2AD7}">
      <dgm:prSet/>
      <dgm:spPr/>
    </dgm:pt>
    <dgm:pt modelId="{CF77FFA9-7707-461E-ABB4-2C6F5D488604}" type="pres">
      <dgm:prSet presAssocID="{6F82EC12-E394-4B29-B2A8-20B177DC782F}" presName="theList" presStyleCnt="0">
        <dgm:presLayoutVars>
          <dgm:dir/>
          <dgm:animLvl val="lvl"/>
          <dgm:resizeHandles val="exact"/>
        </dgm:presLayoutVars>
      </dgm:prSet>
      <dgm:spPr/>
    </dgm:pt>
    <dgm:pt modelId="{CCF138DB-2DD2-4D3F-B3C8-49604EF28829}" type="pres">
      <dgm:prSet presAssocID="{192C183C-C387-4234-87E7-568F08FB9254}" presName="compNode" presStyleCnt="0"/>
      <dgm:spPr/>
    </dgm:pt>
    <dgm:pt modelId="{D7008DC3-9B68-4005-9B10-D53395468E1C}" type="pres">
      <dgm:prSet presAssocID="{192C183C-C387-4234-87E7-568F08FB9254}" presName="noGeometry" presStyleCnt="0"/>
      <dgm:spPr/>
    </dgm:pt>
    <dgm:pt modelId="{A90B41D3-B89B-432F-9D8F-82364ADA6B3D}" type="pres">
      <dgm:prSet presAssocID="{192C183C-C387-4234-87E7-568F08FB9254}" presName="childTextVisible" presStyleLbl="bgAccFollowNode1" presStyleIdx="0" presStyleCnt="4">
        <dgm:presLayoutVars>
          <dgm:bulletEnabled val="1"/>
        </dgm:presLayoutVars>
      </dgm:prSet>
      <dgm:spPr/>
    </dgm:pt>
    <dgm:pt modelId="{D5233172-A634-4D9B-8ADE-4BC83FE5C973}" type="pres">
      <dgm:prSet presAssocID="{192C183C-C387-4234-87E7-568F08FB9254}" presName="childTextHidden" presStyleLbl="bgAccFollowNode1" presStyleIdx="0" presStyleCnt="4"/>
      <dgm:spPr/>
    </dgm:pt>
    <dgm:pt modelId="{528D662B-EBA6-4ACE-ADE6-F0AA4BADDB40}" type="pres">
      <dgm:prSet presAssocID="{192C183C-C387-4234-87E7-568F08FB9254}" presName="parentText" presStyleLbl="node1" presStyleIdx="0" presStyleCnt="4">
        <dgm:presLayoutVars>
          <dgm:chMax val="1"/>
          <dgm:bulletEnabled val="1"/>
        </dgm:presLayoutVars>
      </dgm:prSet>
      <dgm:spPr/>
    </dgm:pt>
    <dgm:pt modelId="{7F121000-3B12-4B6E-BE84-BC17B7BEE176}" type="pres">
      <dgm:prSet presAssocID="{192C183C-C387-4234-87E7-568F08FB9254}" presName="aSpace" presStyleCnt="0"/>
      <dgm:spPr/>
    </dgm:pt>
    <dgm:pt modelId="{D03EF0A9-AFE5-40BF-95CB-9255888B5D22}" type="pres">
      <dgm:prSet presAssocID="{8F744E4F-40A8-4598-A56E-038379B51C16}" presName="compNode" presStyleCnt="0"/>
      <dgm:spPr/>
    </dgm:pt>
    <dgm:pt modelId="{65A5280E-C2E4-4821-A048-5BD708D5235F}" type="pres">
      <dgm:prSet presAssocID="{8F744E4F-40A8-4598-A56E-038379B51C16}" presName="noGeometry" presStyleCnt="0"/>
      <dgm:spPr/>
    </dgm:pt>
    <dgm:pt modelId="{605CF98E-5FC5-4FB2-9087-919BB05B98BF}" type="pres">
      <dgm:prSet presAssocID="{8F744E4F-40A8-4598-A56E-038379B51C16}" presName="childTextVisible" presStyleLbl="bgAccFollowNode1" presStyleIdx="1" presStyleCnt="4">
        <dgm:presLayoutVars>
          <dgm:bulletEnabled val="1"/>
        </dgm:presLayoutVars>
      </dgm:prSet>
      <dgm:spPr/>
    </dgm:pt>
    <dgm:pt modelId="{E4C3B39F-758D-4BC1-BA47-4A311F04C0BF}" type="pres">
      <dgm:prSet presAssocID="{8F744E4F-40A8-4598-A56E-038379B51C16}" presName="childTextHidden" presStyleLbl="bgAccFollowNode1" presStyleIdx="1" presStyleCnt="4"/>
      <dgm:spPr/>
    </dgm:pt>
    <dgm:pt modelId="{D0F4F79C-FF86-4115-8F98-9F82B9CC03DB}" type="pres">
      <dgm:prSet presAssocID="{8F744E4F-40A8-4598-A56E-038379B51C16}" presName="parentText" presStyleLbl="node1" presStyleIdx="1" presStyleCnt="4">
        <dgm:presLayoutVars>
          <dgm:chMax val="1"/>
          <dgm:bulletEnabled val="1"/>
        </dgm:presLayoutVars>
      </dgm:prSet>
      <dgm:spPr/>
    </dgm:pt>
    <dgm:pt modelId="{47418D8E-1D6C-4252-ADB4-1FBE126F0512}" type="pres">
      <dgm:prSet presAssocID="{8F744E4F-40A8-4598-A56E-038379B51C16}" presName="aSpace" presStyleCnt="0"/>
      <dgm:spPr/>
    </dgm:pt>
    <dgm:pt modelId="{FA11F853-1A97-4DB9-89C5-845B31182A05}" type="pres">
      <dgm:prSet presAssocID="{979C878D-4973-49B3-8F78-AA0C43C3FB40}" presName="compNode" presStyleCnt="0"/>
      <dgm:spPr/>
    </dgm:pt>
    <dgm:pt modelId="{EC089198-DB62-4A22-90CB-4723FD347F67}" type="pres">
      <dgm:prSet presAssocID="{979C878D-4973-49B3-8F78-AA0C43C3FB40}" presName="noGeometry" presStyleCnt="0"/>
      <dgm:spPr/>
    </dgm:pt>
    <dgm:pt modelId="{48548EBA-0566-420F-A835-D44CE80B1357}" type="pres">
      <dgm:prSet presAssocID="{979C878D-4973-49B3-8F78-AA0C43C3FB40}" presName="childTextVisible" presStyleLbl="bgAccFollowNode1" presStyleIdx="2" presStyleCnt="4">
        <dgm:presLayoutVars>
          <dgm:bulletEnabled val="1"/>
        </dgm:presLayoutVars>
      </dgm:prSet>
      <dgm:spPr/>
    </dgm:pt>
    <dgm:pt modelId="{0768434A-F58A-4B81-AA37-48A550CF1BEE}" type="pres">
      <dgm:prSet presAssocID="{979C878D-4973-49B3-8F78-AA0C43C3FB40}" presName="childTextHidden" presStyleLbl="bgAccFollowNode1" presStyleIdx="2" presStyleCnt="4"/>
      <dgm:spPr/>
    </dgm:pt>
    <dgm:pt modelId="{ADB22EDA-80DF-4806-9F56-D20D344FCA68}" type="pres">
      <dgm:prSet presAssocID="{979C878D-4973-49B3-8F78-AA0C43C3FB40}" presName="parentText" presStyleLbl="node1" presStyleIdx="2" presStyleCnt="4">
        <dgm:presLayoutVars>
          <dgm:chMax val="1"/>
          <dgm:bulletEnabled val="1"/>
        </dgm:presLayoutVars>
      </dgm:prSet>
      <dgm:spPr/>
    </dgm:pt>
    <dgm:pt modelId="{5777FA02-D178-42EC-A6C0-C6B7B334418E}" type="pres">
      <dgm:prSet presAssocID="{979C878D-4973-49B3-8F78-AA0C43C3FB40}" presName="aSpace" presStyleCnt="0"/>
      <dgm:spPr/>
    </dgm:pt>
    <dgm:pt modelId="{B6371FED-1813-40DD-9978-C0222312E2B8}" type="pres">
      <dgm:prSet presAssocID="{DC310AEB-59E6-4AD3-8A39-1D3A7A9501C8}" presName="compNode" presStyleCnt="0"/>
      <dgm:spPr/>
    </dgm:pt>
    <dgm:pt modelId="{F3C7E63D-630F-4068-9AFC-270F7C9DF512}" type="pres">
      <dgm:prSet presAssocID="{DC310AEB-59E6-4AD3-8A39-1D3A7A9501C8}" presName="noGeometry" presStyleCnt="0"/>
      <dgm:spPr/>
    </dgm:pt>
    <dgm:pt modelId="{24D2A607-109D-4CCD-A787-0BD202238947}" type="pres">
      <dgm:prSet presAssocID="{DC310AEB-59E6-4AD3-8A39-1D3A7A9501C8}" presName="childTextVisible" presStyleLbl="bgAccFollowNode1" presStyleIdx="3" presStyleCnt="4">
        <dgm:presLayoutVars>
          <dgm:bulletEnabled val="1"/>
        </dgm:presLayoutVars>
      </dgm:prSet>
      <dgm:spPr/>
    </dgm:pt>
    <dgm:pt modelId="{391523E3-2E51-4DCF-92DB-081FD9A0D15E}" type="pres">
      <dgm:prSet presAssocID="{DC310AEB-59E6-4AD3-8A39-1D3A7A9501C8}" presName="childTextHidden" presStyleLbl="bgAccFollowNode1" presStyleIdx="3" presStyleCnt="4"/>
      <dgm:spPr/>
    </dgm:pt>
    <dgm:pt modelId="{776D8E41-0CE5-4B5A-AC8E-BDEFC4CC4BDE}" type="pres">
      <dgm:prSet presAssocID="{DC310AEB-59E6-4AD3-8A39-1D3A7A9501C8}" presName="parentText" presStyleLbl="node1" presStyleIdx="3" presStyleCnt="4">
        <dgm:presLayoutVars>
          <dgm:chMax val="1"/>
          <dgm:bulletEnabled val="1"/>
        </dgm:presLayoutVars>
      </dgm:prSet>
      <dgm:spPr/>
    </dgm:pt>
  </dgm:ptLst>
  <dgm:cxnLst>
    <dgm:cxn modelId="{525FFB01-55ED-4EA8-A23C-1E31F704CFCB}" type="presOf" srcId="{22012145-B4EA-4C8B-A8DD-41C85B2574E3}" destId="{A90B41D3-B89B-432F-9D8F-82364ADA6B3D}" srcOrd="0" destOrd="0" presId="urn:microsoft.com/office/officeart/2005/8/layout/hProcess6"/>
    <dgm:cxn modelId="{4BAB0916-CBB3-41FC-AE38-63170FF2EFBD}" type="presOf" srcId="{1E27D0BB-EA88-43ED-9DEE-A57DF722FCA1}" destId="{A90B41D3-B89B-432F-9D8F-82364ADA6B3D}" srcOrd="0" destOrd="1" presId="urn:microsoft.com/office/officeart/2005/8/layout/hProcess6"/>
    <dgm:cxn modelId="{EBB2D118-3EE8-4D34-AE69-34A995467A0E}" type="presOf" srcId="{4DDD64D7-551E-45A8-80F8-39733C1190FB}" destId="{48548EBA-0566-420F-A835-D44CE80B1357}" srcOrd="0" destOrd="0" presId="urn:microsoft.com/office/officeart/2005/8/layout/hProcess6"/>
    <dgm:cxn modelId="{7C801C1A-08D3-4662-B963-459F09938DB7}" type="presOf" srcId="{7393238F-7DAB-4733-ACAB-45AC149B4AEA}" destId="{391523E3-2E51-4DCF-92DB-081FD9A0D15E}" srcOrd="1" destOrd="1" presId="urn:microsoft.com/office/officeart/2005/8/layout/hProcess6"/>
    <dgm:cxn modelId="{E765D61A-40E9-4025-ACF7-B9E201CD701A}" srcId="{6F82EC12-E394-4B29-B2A8-20B177DC782F}" destId="{979C878D-4973-49B3-8F78-AA0C43C3FB40}" srcOrd="2" destOrd="0" parTransId="{994FFD74-50BA-45EE-B11A-5434C426412E}" sibTransId="{BA684BED-C199-4AF7-8771-D3A4BC7D7A93}"/>
    <dgm:cxn modelId="{BB180A26-E003-46F3-A0C0-B8668EF34BF4}" type="presOf" srcId="{597EB9F6-4CF9-4614-9E83-A6DB49DDAD51}" destId="{0768434A-F58A-4B81-AA37-48A550CF1BEE}" srcOrd="1" destOrd="1" presId="urn:microsoft.com/office/officeart/2005/8/layout/hProcess6"/>
    <dgm:cxn modelId="{6961F62A-8367-4768-9A5B-F6B9026A4911}" type="presOf" srcId="{979C878D-4973-49B3-8F78-AA0C43C3FB40}" destId="{ADB22EDA-80DF-4806-9F56-D20D344FCA68}" srcOrd="0" destOrd="0" presId="urn:microsoft.com/office/officeart/2005/8/layout/hProcess6"/>
    <dgm:cxn modelId="{5F99505E-AF34-4B10-96CA-BC745D6E2AD7}" srcId="{DC310AEB-59E6-4AD3-8A39-1D3A7A9501C8}" destId="{7393238F-7DAB-4733-ACAB-45AC149B4AEA}" srcOrd="1" destOrd="0" parTransId="{474E00CB-BED4-4760-A4A5-38B2885D5F88}" sibTransId="{96F04CEF-99A2-4500-873B-80C932C0B33F}"/>
    <dgm:cxn modelId="{9CF84460-598F-41A2-8E35-D86AD6AD79D0}" type="presOf" srcId="{6F82EC12-E394-4B29-B2A8-20B177DC782F}" destId="{CF77FFA9-7707-461E-ABB4-2C6F5D488604}" srcOrd="0" destOrd="0" presId="urn:microsoft.com/office/officeart/2005/8/layout/hProcess6"/>
    <dgm:cxn modelId="{C5BD1063-DFEC-4B85-9FD1-5B4731ABD571}" type="presOf" srcId="{8F744E4F-40A8-4598-A56E-038379B51C16}" destId="{D0F4F79C-FF86-4115-8F98-9F82B9CC03DB}" srcOrd="0" destOrd="0" presId="urn:microsoft.com/office/officeart/2005/8/layout/hProcess6"/>
    <dgm:cxn modelId="{0FBA5B47-B054-451C-B4AC-45EDC3A4D6E6}" srcId="{979C878D-4973-49B3-8F78-AA0C43C3FB40}" destId="{597EB9F6-4CF9-4614-9E83-A6DB49DDAD51}" srcOrd="1" destOrd="0" parTransId="{BA9AD46D-A69A-4DAD-B0CA-14B24ADC6658}" sibTransId="{A961C7C8-E5A0-4E87-AF9B-4DD8EF0EF475}"/>
    <dgm:cxn modelId="{782AEA4E-3A77-4FD2-AB94-0B264EB925ED}" srcId="{6F82EC12-E394-4B29-B2A8-20B177DC782F}" destId="{8F744E4F-40A8-4598-A56E-038379B51C16}" srcOrd="1" destOrd="0" parTransId="{8658E957-58C7-4402-8F9B-D834A926D9B5}" sibTransId="{AB76DA5D-21EE-4FA7-ADCA-305DBD49CDE6}"/>
    <dgm:cxn modelId="{3589EC72-21C0-47EC-9E41-CC4C8BB088EA}" srcId="{DC310AEB-59E6-4AD3-8A39-1D3A7A9501C8}" destId="{80184256-B984-45D5-A257-82C6FF00A3E1}" srcOrd="0" destOrd="0" parTransId="{F9DE6C78-D23E-482D-A3FB-0B9F33D3B08B}" sibTransId="{18F0CF90-4AF4-462A-8E72-1CC8AC7A59DB}"/>
    <dgm:cxn modelId="{95893255-9182-4CFF-89CB-B9F7003B4C53}" type="presOf" srcId="{1E27D0BB-EA88-43ED-9DEE-A57DF722FCA1}" destId="{D5233172-A634-4D9B-8ADE-4BC83FE5C973}" srcOrd="1" destOrd="1" presId="urn:microsoft.com/office/officeart/2005/8/layout/hProcess6"/>
    <dgm:cxn modelId="{867E4675-2E02-4DC2-9ED0-C5ED1A9E0F23}" type="presOf" srcId="{4DDD64D7-551E-45A8-80F8-39733C1190FB}" destId="{0768434A-F58A-4B81-AA37-48A550CF1BEE}" srcOrd="1" destOrd="0" presId="urn:microsoft.com/office/officeart/2005/8/layout/hProcess6"/>
    <dgm:cxn modelId="{F97D2857-B287-41D8-AB54-4C95C7C36BC4}" srcId="{6F82EC12-E394-4B29-B2A8-20B177DC782F}" destId="{192C183C-C387-4234-87E7-568F08FB9254}" srcOrd="0" destOrd="0" parTransId="{753837D4-98A1-4CB4-8BF3-71BB412B8462}" sibTransId="{F34DE021-59BC-4413-A1AC-E2B7409DF3CA}"/>
    <dgm:cxn modelId="{4CDD8C8D-F13D-435A-97D8-D48F46517E59}" srcId="{6F82EC12-E394-4B29-B2A8-20B177DC782F}" destId="{DC310AEB-59E6-4AD3-8A39-1D3A7A9501C8}" srcOrd="3" destOrd="0" parTransId="{ECA3882E-5514-4E7A-842B-7ABAFB4772D5}" sibTransId="{6C3D302B-3067-448F-8CB7-4AC1BB970D0F}"/>
    <dgm:cxn modelId="{F6DE6091-5936-43B6-9333-7E0669FECC91}" type="presOf" srcId="{597EB9F6-4CF9-4614-9E83-A6DB49DDAD51}" destId="{48548EBA-0566-420F-A835-D44CE80B1357}" srcOrd="0" destOrd="1" presId="urn:microsoft.com/office/officeart/2005/8/layout/hProcess6"/>
    <dgm:cxn modelId="{94D5D3A4-6E5F-4D32-8227-CA0A8B884538}" type="presOf" srcId="{22012145-B4EA-4C8B-A8DD-41C85B2574E3}" destId="{D5233172-A634-4D9B-8ADE-4BC83FE5C973}" srcOrd="1" destOrd="0" presId="urn:microsoft.com/office/officeart/2005/8/layout/hProcess6"/>
    <dgm:cxn modelId="{B96F29A7-EDEC-4522-95DF-BFE42443F813}" type="presOf" srcId="{80184256-B984-45D5-A257-82C6FF00A3E1}" destId="{24D2A607-109D-4CCD-A787-0BD202238947}" srcOrd="0" destOrd="0" presId="urn:microsoft.com/office/officeart/2005/8/layout/hProcess6"/>
    <dgm:cxn modelId="{3E47B3B4-5487-46A8-9FDB-077B8F4D6BC7}" srcId="{8F744E4F-40A8-4598-A56E-038379B51C16}" destId="{F936833F-6DD6-4A15-BA8D-FAC1FA30BC6D}" srcOrd="0" destOrd="0" parTransId="{6797D87C-AD9C-4B5C-8024-195540A89E1B}" sibTransId="{B1C93A5F-CE65-4EA2-A0D2-5F10F4B6A2F0}"/>
    <dgm:cxn modelId="{FCEFA7BD-3F2A-41CD-B207-80D639A637FD}" srcId="{979C878D-4973-49B3-8F78-AA0C43C3FB40}" destId="{4DDD64D7-551E-45A8-80F8-39733C1190FB}" srcOrd="0" destOrd="0" parTransId="{CD5ED3E5-095B-4737-8C6D-854BFF782D0B}" sibTransId="{F5CE0A8D-E3E4-4CD9-A2D5-35B0A14DA200}"/>
    <dgm:cxn modelId="{23E640CD-7658-4B29-937F-E9B6CDDB32FC}" srcId="{192C183C-C387-4234-87E7-568F08FB9254}" destId="{1E27D0BB-EA88-43ED-9DEE-A57DF722FCA1}" srcOrd="1" destOrd="0" parTransId="{1ADF9ACE-6539-40F2-9AA6-CDE30AC83D8C}" sibTransId="{4C0205E1-E0F4-4A07-8B46-8A3CDE1960C6}"/>
    <dgm:cxn modelId="{6C6BF0E1-8282-439B-A248-043472FC46A7}" type="presOf" srcId="{80184256-B984-45D5-A257-82C6FF00A3E1}" destId="{391523E3-2E51-4DCF-92DB-081FD9A0D15E}" srcOrd="1" destOrd="0" presId="urn:microsoft.com/office/officeart/2005/8/layout/hProcess6"/>
    <dgm:cxn modelId="{5B8C1FE2-D8E0-4EFB-9C18-914961E77388}" type="presOf" srcId="{DC310AEB-59E6-4AD3-8A39-1D3A7A9501C8}" destId="{776D8E41-0CE5-4B5A-AC8E-BDEFC4CC4BDE}" srcOrd="0" destOrd="0" presId="urn:microsoft.com/office/officeart/2005/8/layout/hProcess6"/>
    <dgm:cxn modelId="{AD9F73E5-ED2D-47A7-B1D1-DBE50661E8C9}" type="presOf" srcId="{192C183C-C387-4234-87E7-568F08FB9254}" destId="{528D662B-EBA6-4ACE-ADE6-F0AA4BADDB40}" srcOrd="0" destOrd="0" presId="urn:microsoft.com/office/officeart/2005/8/layout/hProcess6"/>
    <dgm:cxn modelId="{29170DE8-7527-4FAC-BDD0-A5FB90AB68ED}" type="presOf" srcId="{F936833F-6DD6-4A15-BA8D-FAC1FA30BC6D}" destId="{E4C3B39F-758D-4BC1-BA47-4A311F04C0BF}" srcOrd="1" destOrd="0" presId="urn:microsoft.com/office/officeart/2005/8/layout/hProcess6"/>
    <dgm:cxn modelId="{C90529EB-7206-4BC1-ACA7-3861AC3495ED}" srcId="{192C183C-C387-4234-87E7-568F08FB9254}" destId="{22012145-B4EA-4C8B-A8DD-41C85B2574E3}" srcOrd="0" destOrd="0" parTransId="{7E382E0D-AE59-423D-8770-CE70CAE1B8FA}" sibTransId="{E506F14C-B4AA-4230-AE09-8F0887B32FEF}"/>
    <dgm:cxn modelId="{4E9874EF-5AD8-45F4-AC10-97FED9180393}" type="presOf" srcId="{7393238F-7DAB-4733-ACAB-45AC149B4AEA}" destId="{24D2A607-109D-4CCD-A787-0BD202238947}" srcOrd="0" destOrd="1" presId="urn:microsoft.com/office/officeart/2005/8/layout/hProcess6"/>
    <dgm:cxn modelId="{FE3E06FB-7FBC-41C9-924F-70001E208DBA}" type="presOf" srcId="{F936833F-6DD6-4A15-BA8D-FAC1FA30BC6D}" destId="{605CF98E-5FC5-4FB2-9087-919BB05B98BF}" srcOrd="0" destOrd="0" presId="urn:microsoft.com/office/officeart/2005/8/layout/hProcess6"/>
    <dgm:cxn modelId="{7B5C12A8-86BE-4882-8886-5BD8D11E4C3E}" type="presParOf" srcId="{CF77FFA9-7707-461E-ABB4-2C6F5D488604}" destId="{CCF138DB-2DD2-4D3F-B3C8-49604EF28829}" srcOrd="0" destOrd="0" presId="urn:microsoft.com/office/officeart/2005/8/layout/hProcess6"/>
    <dgm:cxn modelId="{39B65B07-00EB-4F7B-9BCA-39B8270FAAE5}" type="presParOf" srcId="{CCF138DB-2DD2-4D3F-B3C8-49604EF28829}" destId="{D7008DC3-9B68-4005-9B10-D53395468E1C}" srcOrd="0" destOrd="0" presId="urn:microsoft.com/office/officeart/2005/8/layout/hProcess6"/>
    <dgm:cxn modelId="{39215CA9-1B87-4EAB-8FD5-57C59F34540C}" type="presParOf" srcId="{CCF138DB-2DD2-4D3F-B3C8-49604EF28829}" destId="{A90B41D3-B89B-432F-9D8F-82364ADA6B3D}" srcOrd="1" destOrd="0" presId="urn:microsoft.com/office/officeart/2005/8/layout/hProcess6"/>
    <dgm:cxn modelId="{0A84A8EF-BEC4-4A16-A8AA-257931171D33}" type="presParOf" srcId="{CCF138DB-2DD2-4D3F-B3C8-49604EF28829}" destId="{D5233172-A634-4D9B-8ADE-4BC83FE5C973}" srcOrd="2" destOrd="0" presId="urn:microsoft.com/office/officeart/2005/8/layout/hProcess6"/>
    <dgm:cxn modelId="{7810214D-AB40-4423-A65E-0604EAC0C724}" type="presParOf" srcId="{CCF138DB-2DD2-4D3F-B3C8-49604EF28829}" destId="{528D662B-EBA6-4ACE-ADE6-F0AA4BADDB40}" srcOrd="3" destOrd="0" presId="urn:microsoft.com/office/officeart/2005/8/layout/hProcess6"/>
    <dgm:cxn modelId="{30BE7C74-D0D4-4AE7-95A5-0DC779D106BA}" type="presParOf" srcId="{CF77FFA9-7707-461E-ABB4-2C6F5D488604}" destId="{7F121000-3B12-4B6E-BE84-BC17B7BEE176}" srcOrd="1" destOrd="0" presId="urn:microsoft.com/office/officeart/2005/8/layout/hProcess6"/>
    <dgm:cxn modelId="{B087F414-5E6D-4B42-A71D-AEE18EE783CE}" type="presParOf" srcId="{CF77FFA9-7707-461E-ABB4-2C6F5D488604}" destId="{D03EF0A9-AFE5-40BF-95CB-9255888B5D22}" srcOrd="2" destOrd="0" presId="urn:microsoft.com/office/officeart/2005/8/layout/hProcess6"/>
    <dgm:cxn modelId="{2A949F3C-4DA5-4B58-9CB4-134CDBC4FD71}" type="presParOf" srcId="{D03EF0A9-AFE5-40BF-95CB-9255888B5D22}" destId="{65A5280E-C2E4-4821-A048-5BD708D5235F}" srcOrd="0" destOrd="0" presId="urn:microsoft.com/office/officeart/2005/8/layout/hProcess6"/>
    <dgm:cxn modelId="{26DDEF68-BF02-4FD8-BBB7-73AD5D7E8493}" type="presParOf" srcId="{D03EF0A9-AFE5-40BF-95CB-9255888B5D22}" destId="{605CF98E-5FC5-4FB2-9087-919BB05B98BF}" srcOrd="1" destOrd="0" presId="urn:microsoft.com/office/officeart/2005/8/layout/hProcess6"/>
    <dgm:cxn modelId="{8E7BD6F4-2BCD-4C92-ADD9-D63C46B53E40}" type="presParOf" srcId="{D03EF0A9-AFE5-40BF-95CB-9255888B5D22}" destId="{E4C3B39F-758D-4BC1-BA47-4A311F04C0BF}" srcOrd="2" destOrd="0" presId="urn:microsoft.com/office/officeart/2005/8/layout/hProcess6"/>
    <dgm:cxn modelId="{A5A6C8BD-7320-45F5-9090-13551719BC41}" type="presParOf" srcId="{D03EF0A9-AFE5-40BF-95CB-9255888B5D22}" destId="{D0F4F79C-FF86-4115-8F98-9F82B9CC03DB}" srcOrd="3" destOrd="0" presId="urn:microsoft.com/office/officeart/2005/8/layout/hProcess6"/>
    <dgm:cxn modelId="{F3A2D3EB-3A39-40B3-9870-34F56BE953A4}" type="presParOf" srcId="{CF77FFA9-7707-461E-ABB4-2C6F5D488604}" destId="{47418D8E-1D6C-4252-ADB4-1FBE126F0512}" srcOrd="3" destOrd="0" presId="urn:microsoft.com/office/officeart/2005/8/layout/hProcess6"/>
    <dgm:cxn modelId="{A122DCA4-7079-41F6-85E1-0A581E7CB9C3}" type="presParOf" srcId="{CF77FFA9-7707-461E-ABB4-2C6F5D488604}" destId="{FA11F853-1A97-4DB9-89C5-845B31182A05}" srcOrd="4" destOrd="0" presId="urn:microsoft.com/office/officeart/2005/8/layout/hProcess6"/>
    <dgm:cxn modelId="{04361265-3938-4F78-9ABD-B76B9BAAB850}" type="presParOf" srcId="{FA11F853-1A97-4DB9-89C5-845B31182A05}" destId="{EC089198-DB62-4A22-90CB-4723FD347F67}" srcOrd="0" destOrd="0" presId="urn:microsoft.com/office/officeart/2005/8/layout/hProcess6"/>
    <dgm:cxn modelId="{219A0668-1DD8-4B26-9FBA-E4B035F7B7E2}" type="presParOf" srcId="{FA11F853-1A97-4DB9-89C5-845B31182A05}" destId="{48548EBA-0566-420F-A835-D44CE80B1357}" srcOrd="1" destOrd="0" presId="urn:microsoft.com/office/officeart/2005/8/layout/hProcess6"/>
    <dgm:cxn modelId="{FEFC9047-A343-4C5E-9E46-ED4EE4A5C599}" type="presParOf" srcId="{FA11F853-1A97-4DB9-89C5-845B31182A05}" destId="{0768434A-F58A-4B81-AA37-48A550CF1BEE}" srcOrd="2" destOrd="0" presId="urn:microsoft.com/office/officeart/2005/8/layout/hProcess6"/>
    <dgm:cxn modelId="{D9E74C2D-5C6E-4C60-9A16-364458621A6A}" type="presParOf" srcId="{FA11F853-1A97-4DB9-89C5-845B31182A05}" destId="{ADB22EDA-80DF-4806-9F56-D20D344FCA68}" srcOrd="3" destOrd="0" presId="urn:microsoft.com/office/officeart/2005/8/layout/hProcess6"/>
    <dgm:cxn modelId="{153090A8-9193-44C1-87A2-1489059C7375}" type="presParOf" srcId="{CF77FFA9-7707-461E-ABB4-2C6F5D488604}" destId="{5777FA02-D178-42EC-A6C0-C6B7B334418E}" srcOrd="5" destOrd="0" presId="urn:microsoft.com/office/officeart/2005/8/layout/hProcess6"/>
    <dgm:cxn modelId="{49A63965-51B5-4A5B-A12D-043A7F42E498}" type="presParOf" srcId="{CF77FFA9-7707-461E-ABB4-2C6F5D488604}" destId="{B6371FED-1813-40DD-9978-C0222312E2B8}" srcOrd="6" destOrd="0" presId="urn:microsoft.com/office/officeart/2005/8/layout/hProcess6"/>
    <dgm:cxn modelId="{3D4B2347-992F-4843-9F97-5304778A9949}" type="presParOf" srcId="{B6371FED-1813-40DD-9978-C0222312E2B8}" destId="{F3C7E63D-630F-4068-9AFC-270F7C9DF512}" srcOrd="0" destOrd="0" presId="urn:microsoft.com/office/officeart/2005/8/layout/hProcess6"/>
    <dgm:cxn modelId="{03D04B0A-2460-4D55-9404-6DED5C74A7AE}" type="presParOf" srcId="{B6371FED-1813-40DD-9978-C0222312E2B8}" destId="{24D2A607-109D-4CCD-A787-0BD202238947}" srcOrd="1" destOrd="0" presId="urn:microsoft.com/office/officeart/2005/8/layout/hProcess6"/>
    <dgm:cxn modelId="{886FC219-00C1-46B7-8138-B9D66FCE3DD4}" type="presParOf" srcId="{B6371FED-1813-40DD-9978-C0222312E2B8}" destId="{391523E3-2E51-4DCF-92DB-081FD9A0D15E}" srcOrd="2" destOrd="0" presId="urn:microsoft.com/office/officeart/2005/8/layout/hProcess6"/>
    <dgm:cxn modelId="{15763089-A017-4966-96B3-D1E4D669A930}" type="presParOf" srcId="{B6371FED-1813-40DD-9978-C0222312E2B8}" destId="{776D8E41-0CE5-4B5A-AC8E-BDEFC4CC4BDE}" srcOrd="3" destOrd="0" presId="urn:microsoft.com/office/officeart/2005/8/layout/hProcess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0B41D3-B89B-432F-9D8F-82364ADA6B3D}">
      <dsp:nvSpPr>
        <dsp:cNvPr id="0" name=""/>
        <dsp:cNvSpPr/>
      </dsp:nvSpPr>
      <dsp:spPr>
        <a:xfrm>
          <a:off x="584276" y="1946559"/>
          <a:ext cx="2313060" cy="2021906"/>
        </a:xfrm>
        <a:prstGeom prst="rightArrow">
          <a:avLst>
            <a:gd name="adj1" fmla="val 70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5715" rIns="11430" bIns="5715" numCol="1" spcCol="1270" anchor="ctr" anchorCtr="0">
          <a:noAutofit/>
        </a:bodyPr>
        <a:lstStyle/>
        <a:p>
          <a:pPr marL="57150" lvl="1" indent="-57150" algn="l" defTabSz="400050" rtl="0">
            <a:lnSpc>
              <a:spcPct val="90000"/>
            </a:lnSpc>
            <a:spcBef>
              <a:spcPct val="0"/>
            </a:spcBef>
            <a:spcAft>
              <a:spcPct val="15000"/>
            </a:spcAft>
            <a:buChar char="•"/>
          </a:pPr>
          <a:r>
            <a:rPr lang="en-US" sz="900" kern="1200" dirty="0">
              <a:latin typeface="Calibri Light" panose="020F0302020204030204"/>
            </a:rPr>
            <a:t> </a:t>
          </a:r>
          <a:r>
            <a:rPr lang="en-US" sz="900" kern="1200" dirty="0"/>
            <a:t>Saliva is collected  from an individual</a:t>
          </a:r>
          <a:r>
            <a:rPr lang="en-US" sz="900" kern="1200" dirty="0">
              <a:latin typeface="Calibri Light" panose="020F0302020204030204"/>
            </a:rPr>
            <a:t> </a:t>
          </a:r>
          <a:endParaRPr lang="en-US" sz="900" kern="1200" dirty="0"/>
        </a:p>
        <a:p>
          <a:pPr marL="57150" lvl="1" indent="-57150" algn="l" defTabSz="400050" rtl="0">
            <a:lnSpc>
              <a:spcPct val="90000"/>
            </a:lnSpc>
            <a:spcBef>
              <a:spcPct val="0"/>
            </a:spcBef>
            <a:spcAft>
              <a:spcPct val="15000"/>
            </a:spcAft>
            <a:buChar char="•"/>
          </a:pPr>
          <a:r>
            <a:rPr lang="en-US" sz="900" kern="1200" dirty="0">
              <a:latin typeface="Calibri Light" panose="020F0302020204030204"/>
            </a:rPr>
            <a:t> </a:t>
          </a:r>
          <a:r>
            <a:rPr lang="en-US" sz="900" kern="1200" dirty="0"/>
            <a:t>Collected at the testing center in a vial/test tube</a:t>
          </a:r>
        </a:p>
      </dsp:txBody>
      <dsp:txXfrm>
        <a:off x="1162541" y="2249845"/>
        <a:ext cx="1127617" cy="1415334"/>
      </dsp:txXfrm>
    </dsp:sp>
    <dsp:sp modelId="{528D662B-EBA6-4ACE-ADE6-F0AA4BADDB40}">
      <dsp:nvSpPr>
        <dsp:cNvPr id="0" name=""/>
        <dsp:cNvSpPr/>
      </dsp:nvSpPr>
      <dsp:spPr>
        <a:xfrm>
          <a:off x="6011" y="2379247"/>
          <a:ext cx="1156530" cy="115653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l" defTabSz="666750" rtl="0">
            <a:lnSpc>
              <a:spcPct val="90000"/>
            </a:lnSpc>
            <a:spcBef>
              <a:spcPct val="0"/>
            </a:spcBef>
            <a:spcAft>
              <a:spcPct val="35000"/>
            </a:spcAft>
            <a:buNone/>
          </a:pPr>
          <a:r>
            <a:rPr lang="en-US" sz="1500" kern="1200" dirty="0">
              <a:latin typeface="Calibri Light" panose="020F0302020204030204"/>
            </a:rPr>
            <a:t> Specimen</a:t>
          </a:r>
          <a:endParaRPr lang="en-US" sz="1500" kern="1200" dirty="0"/>
        </a:p>
      </dsp:txBody>
      <dsp:txXfrm>
        <a:off x="175381" y="2548617"/>
        <a:ext cx="817790" cy="817790"/>
      </dsp:txXfrm>
    </dsp:sp>
    <dsp:sp modelId="{605CF98E-5FC5-4FB2-9087-919BB05B98BF}">
      <dsp:nvSpPr>
        <dsp:cNvPr id="0" name=""/>
        <dsp:cNvSpPr/>
      </dsp:nvSpPr>
      <dsp:spPr>
        <a:xfrm>
          <a:off x="3620168" y="1946559"/>
          <a:ext cx="2313060" cy="2021906"/>
        </a:xfrm>
        <a:prstGeom prst="rightArrow">
          <a:avLst>
            <a:gd name="adj1" fmla="val 70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5715" rIns="11430" bIns="5715" numCol="1" spcCol="1270" anchor="ctr" anchorCtr="0">
          <a:noAutofit/>
        </a:bodyPr>
        <a:lstStyle/>
        <a:p>
          <a:pPr marL="0" lvl="0" indent="0" algn="ctr" defTabSz="400050" rtl="0">
            <a:lnSpc>
              <a:spcPct val="90000"/>
            </a:lnSpc>
            <a:spcBef>
              <a:spcPct val="0"/>
            </a:spcBef>
            <a:spcAft>
              <a:spcPct val="35000"/>
            </a:spcAft>
            <a:buNone/>
          </a:pPr>
          <a:r>
            <a:rPr lang="en-US" sz="900" kern="1200" dirty="0">
              <a:latin typeface="Calibri Light" panose="020F0302020204030204"/>
            </a:rPr>
            <a:t> </a:t>
          </a:r>
          <a:r>
            <a:rPr lang="en-US" sz="900" kern="1200" dirty="0"/>
            <a:t>Specimens are grouped together and transported in the form of manifests</a:t>
          </a:r>
        </a:p>
      </dsp:txBody>
      <dsp:txXfrm>
        <a:off x="4198433" y="2249845"/>
        <a:ext cx="1127617" cy="1415334"/>
      </dsp:txXfrm>
    </dsp:sp>
    <dsp:sp modelId="{D0F4F79C-FF86-4115-8F98-9F82B9CC03DB}">
      <dsp:nvSpPr>
        <dsp:cNvPr id="0" name=""/>
        <dsp:cNvSpPr/>
      </dsp:nvSpPr>
      <dsp:spPr>
        <a:xfrm>
          <a:off x="3041903" y="2379247"/>
          <a:ext cx="1156530" cy="115653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 </a:t>
          </a:r>
          <a:r>
            <a:rPr lang="en-US" sz="1500" kern="1200" dirty="0"/>
            <a:t>Manifest</a:t>
          </a:r>
          <a:endParaRPr lang="en-US" sz="1500" kern="1200" dirty="0">
            <a:latin typeface="Calibri Light" panose="020F0302020204030204"/>
          </a:endParaRPr>
        </a:p>
      </dsp:txBody>
      <dsp:txXfrm>
        <a:off x="3211273" y="2548617"/>
        <a:ext cx="817790" cy="817790"/>
      </dsp:txXfrm>
    </dsp:sp>
    <dsp:sp modelId="{48548EBA-0566-420F-A835-D44CE80B1357}">
      <dsp:nvSpPr>
        <dsp:cNvPr id="0" name=""/>
        <dsp:cNvSpPr/>
      </dsp:nvSpPr>
      <dsp:spPr>
        <a:xfrm>
          <a:off x="6656060" y="1946559"/>
          <a:ext cx="2313060" cy="2021906"/>
        </a:xfrm>
        <a:prstGeom prst="rightArrow">
          <a:avLst>
            <a:gd name="adj1" fmla="val 70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5715" rIns="11430" bIns="5715" numCol="1" spcCol="1270" anchor="ctr" anchorCtr="0">
          <a:noAutofit/>
        </a:bodyPr>
        <a:lstStyle/>
        <a:p>
          <a:pPr marL="57150" lvl="1" indent="-57150" algn="l" defTabSz="400050" rtl="0">
            <a:lnSpc>
              <a:spcPct val="90000"/>
            </a:lnSpc>
            <a:spcBef>
              <a:spcPct val="0"/>
            </a:spcBef>
            <a:spcAft>
              <a:spcPct val="15000"/>
            </a:spcAft>
            <a:buChar char="•"/>
          </a:pPr>
          <a:r>
            <a:rPr lang="en-US" sz="900" kern="1200" dirty="0">
              <a:solidFill>
                <a:srgbClr val="000000"/>
              </a:solidFill>
              <a:latin typeface="Calibri"/>
              <a:ea typeface="Calibri"/>
              <a:cs typeface="Calibri"/>
            </a:rPr>
            <a:t> Sample preparation involves heating saliva then mixing it with a combination of buffer and detergent</a:t>
          </a:r>
          <a:endParaRPr lang="en-US" sz="900" kern="1200" dirty="0"/>
        </a:p>
        <a:p>
          <a:pPr marL="57150" lvl="1" indent="-57150" algn="l" defTabSz="400050" rtl="0">
            <a:lnSpc>
              <a:spcPct val="90000"/>
            </a:lnSpc>
            <a:spcBef>
              <a:spcPct val="0"/>
            </a:spcBef>
            <a:spcAft>
              <a:spcPct val="15000"/>
            </a:spcAft>
            <a:buChar char="•"/>
          </a:pPr>
          <a:r>
            <a:rPr lang="en-US" sz="900" kern="1200" dirty="0">
              <a:latin typeface="Calibri Light" panose="020F0302020204030204"/>
            </a:rPr>
            <a:t> </a:t>
          </a:r>
          <a:r>
            <a:rPr lang="en-US" sz="900" kern="1200" dirty="0"/>
            <a:t>Sample preparation occurs in the lab</a:t>
          </a:r>
        </a:p>
      </dsp:txBody>
      <dsp:txXfrm>
        <a:off x="7234325" y="2249845"/>
        <a:ext cx="1127617" cy="1415334"/>
      </dsp:txXfrm>
    </dsp:sp>
    <dsp:sp modelId="{ADB22EDA-80DF-4806-9F56-D20D344FCA68}">
      <dsp:nvSpPr>
        <dsp:cNvPr id="0" name=""/>
        <dsp:cNvSpPr/>
      </dsp:nvSpPr>
      <dsp:spPr>
        <a:xfrm>
          <a:off x="6077795" y="2379247"/>
          <a:ext cx="1156530" cy="115653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 </a:t>
          </a:r>
          <a:r>
            <a:rPr lang="en-US" sz="1500" kern="1200" dirty="0"/>
            <a:t>Sample</a:t>
          </a:r>
          <a:endParaRPr lang="en-US" sz="1500" kern="1200" dirty="0">
            <a:latin typeface="Calibri Light" panose="020F0302020204030204"/>
          </a:endParaRPr>
        </a:p>
      </dsp:txBody>
      <dsp:txXfrm>
        <a:off x="6247165" y="2548617"/>
        <a:ext cx="817790" cy="817790"/>
      </dsp:txXfrm>
    </dsp:sp>
    <dsp:sp modelId="{24D2A607-109D-4CCD-A787-0BD202238947}">
      <dsp:nvSpPr>
        <dsp:cNvPr id="0" name=""/>
        <dsp:cNvSpPr/>
      </dsp:nvSpPr>
      <dsp:spPr>
        <a:xfrm>
          <a:off x="9691952" y="1946559"/>
          <a:ext cx="2313060" cy="2021906"/>
        </a:xfrm>
        <a:prstGeom prst="rightArrow">
          <a:avLst>
            <a:gd name="adj1" fmla="val 70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5715" rIns="11430" bIns="5715" numCol="1" spcCol="1270" anchor="ctr" anchorCtr="0">
          <a:noAutofit/>
        </a:bodyPr>
        <a:lstStyle/>
        <a:p>
          <a:pPr marL="57150" lvl="1" indent="-57150" algn="l" defTabSz="400050" rtl="0">
            <a:lnSpc>
              <a:spcPct val="90000"/>
            </a:lnSpc>
            <a:spcBef>
              <a:spcPct val="0"/>
            </a:spcBef>
            <a:spcAft>
              <a:spcPct val="15000"/>
            </a:spcAft>
            <a:buChar char="•"/>
          </a:pPr>
          <a:r>
            <a:rPr lang="en-US" sz="900" kern="1200" dirty="0">
              <a:latin typeface="Calibri Light" panose="020F0302020204030204"/>
            </a:rPr>
            <a:t> </a:t>
          </a:r>
          <a:r>
            <a:rPr lang="en-US" sz="900" kern="1200" dirty="0"/>
            <a:t>Technicians or pipetting robots transfer each sample into a 96-well plate</a:t>
          </a:r>
          <a:r>
            <a:rPr lang="en-US" sz="900" kern="1200" dirty="0">
              <a:latin typeface="Calibri Light" panose="020F0302020204030204"/>
            </a:rPr>
            <a:t> </a:t>
          </a:r>
        </a:p>
        <a:p>
          <a:pPr marL="57150" lvl="1" indent="-57150" algn="l" defTabSz="400050" rtl="0">
            <a:lnSpc>
              <a:spcPct val="90000"/>
            </a:lnSpc>
            <a:spcBef>
              <a:spcPct val="0"/>
            </a:spcBef>
            <a:spcAft>
              <a:spcPct val="15000"/>
            </a:spcAft>
            <a:buChar char="•"/>
          </a:pPr>
          <a:r>
            <a:rPr lang="en-US" sz="900" kern="1200" dirty="0">
              <a:latin typeface="Calibri Light" panose="020F0302020204030204"/>
            </a:rPr>
            <a:t> </a:t>
          </a:r>
          <a:r>
            <a:rPr lang="en-US" sz="900" kern="1200" dirty="0"/>
            <a:t>The well plate is fed into a PCR machine to conduct the test</a:t>
          </a:r>
        </a:p>
      </dsp:txBody>
      <dsp:txXfrm>
        <a:off x="10270218" y="2249845"/>
        <a:ext cx="1127617" cy="1415334"/>
      </dsp:txXfrm>
    </dsp:sp>
    <dsp:sp modelId="{776D8E41-0CE5-4B5A-AC8E-BDEFC4CC4BDE}">
      <dsp:nvSpPr>
        <dsp:cNvPr id="0" name=""/>
        <dsp:cNvSpPr/>
      </dsp:nvSpPr>
      <dsp:spPr>
        <a:xfrm>
          <a:off x="9113687" y="2379247"/>
          <a:ext cx="1156530" cy="115653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Calibri Light" panose="020F0302020204030204"/>
            </a:rPr>
            <a:t> </a:t>
          </a:r>
          <a:r>
            <a:rPr lang="en-US" sz="1500" kern="1200" dirty="0"/>
            <a:t>Plate</a:t>
          </a:r>
          <a:endParaRPr lang="en-US" sz="1500" kern="1200" dirty="0">
            <a:latin typeface="Calibri Light" panose="020F0302020204030204"/>
          </a:endParaRPr>
        </a:p>
      </dsp:txBody>
      <dsp:txXfrm>
        <a:off x="9283057" y="2548617"/>
        <a:ext cx="817790" cy="81779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7D58E6-08B4-4380-ABB6-B1A0BB8287D4}" type="datetimeFigureOut">
              <a:rPr lang="en-US" smtClean="0"/>
              <a:t>3/5/2024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3101B-7995-43D3-8F17-63E2DE5B2C42}" type="slidenum">
              <a:rPr lang="en-US" smtClean="0"/>
              <a:t>‹#›</a:t>
            </a:fld>
            <a:endParaRPr lang="en-US"/>
          </a:p>
        </p:txBody>
      </p:sp>
    </p:spTree>
    <p:extLst>
      <p:ext uri="{BB962C8B-B14F-4D97-AF65-F5344CB8AC3E}">
        <p14:creationId xmlns:p14="http://schemas.microsoft.com/office/powerpoint/2010/main" val="42634541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283101B-7995-43D3-8F17-63E2DE5B2C42}" type="slidenum">
              <a:rPr lang="en-US" smtClean="0"/>
              <a:t>26</a:t>
            </a:fld>
            <a:endParaRPr lang="en-US"/>
          </a:p>
        </p:txBody>
      </p:sp>
    </p:spTree>
    <p:extLst>
      <p:ext uri="{BB962C8B-B14F-4D97-AF65-F5344CB8AC3E}">
        <p14:creationId xmlns:p14="http://schemas.microsoft.com/office/powerpoint/2010/main" val="1721901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36BAF-14BC-410D-DD2D-43FF4116D0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EA7D49-D180-7956-57D0-21D3872C87E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C062CBB-40AB-4408-2344-E6568993F2E8}"/>
              </a:ext>
            </a:extLst>
          </p:cNvPr>
          <p:cNvSpPr>
            <a:spLocks noGrp="1"/>
          </p:cNvSpPr>
          <p:nvPr>
            <p:ph type="dt" sz="half" idx="10"/>
          </p:nvPr>
        </p:nvSpPr>
        <p:spPr/>
        <p:txBody>
          <a:bodyPr/>
          <a:lstStyle/>
          <a:p>
            <a:fld id="{3548A0BC-7625-4F0B-AB7B-0C2EC2013161}" type="datetimeFigureOut">
              <a:rPr lang="en-US" smtClean="0"/>
              <a:t>3/5/2024</a:t>
            </a:fld>
            <a:endParaRPr lang="en-US"/>
          </a:p>
        </p:txBody>
      </p:sp>
      <p:sp>
        <p:nvSpPr>
          <p:cNvPr id="5" name="Footer Placeholder 4">
            <a:extLst>
              <a:ext uri="{FF2B5EF4-FFF2-40B4-BE49-F238E27FC236}">
                <a16:creationId xmlns:a16="http://schemas.microsoft.com/office/drawing/2014/main" id="{09DF3D00-BCDF-733E-06AF-94864B78F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B08B52-0EF0-2681-5A2C-EF52B9CCD053}"/>
              </a:ext>
            </a:extLst>
          </p:cNvPr>
          <p:cNvSpPr>
            <a:spLocks noGrp="1"/>
          </p:cNvSpPr>
          <p:nvPr>
            <p:ph type="sldNum" sz="quarter" idx="12"/>
          </p:nvPr>
        </p:nvSpPr>
        <p:spPr/>
        <p:txBody>
          <a:bodyPr/>
          <a:lstStyle/>
          <a:p>
            <a:fld id="{DAC526BF-B1B9-47E6-B32D-3E19730397C3}" type="slidenum">
              <a:rPr lang="en-US" smtClean="0"/>
              <a:t>‹#›</a:t>
            </a:fld>
            <a:endParaRPr lang="en-US"/>
          </a:p>
        </p:txBody>
      </p:sp>
    </p:spTree>
    <p:extLst>
      <p:ext uri="{BB962C8B-B14F-4D97-AF65-F5344CB8AC3E}">
        <p14:creationId xmlns:p14="http://schemas.microsoft.com/office/powerpoint/2010/main" val="17011166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3D87D-FE45-E035-7E12-A4CB0D243E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C30EC96-98BE-7D14-CD8A-4692DC0191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D73F6D-0563-FD3B-C20D-EC78DE47A3EC}"/>
              </a:ext>
            </a:extLst>
          </p:cNvPr>
          <p:cNvSpPr>
            <a:spLocks noGrp="1"/>
          </p:cNvSpPr>
          <p:nvPr>
            <p:ph type="dt" sz="half" idx="10"/>
          </p:nvPr>
        </p:nvSpPr>
        <p:spPr/>
        <p:txBody>
          <a:bodyPr/>
          <a:lstStyle/>
          <a:p>
            <a:fld id="{3548A0BC-7625-4F0B-AB7B-0C2EC2013161}" type="datetimeFigureOut">
              <a:rPr lang="en-US" smtClean="0"/>
              <a:t>3/5/2024</a:t>
            </a:fld>
            <a:endParaRPr lang="en-US"/>
          </a:p>
        </p:txBody>
      </p:sp>
      <p:sp>
        <p:nvSpPr>
          <p:cNvPr id="5" name="Footer Placeholder 4">
            <a:extLst>
              <a:ext uri="{FF2B5EF4-FFF2-40B4-BE49-F238E27FC236}">
                <a16:creationId xmlns:a16="http://schemas.microsoft.com/office/drawing/2014/main" id="{C244A730-F6A3-544B-25C6-5F31CBF15B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9C1FED-D7CB-B0F9-57BB-53F535801411}"/>
              </a:ext>
            </a:extLst>
          </p:cNvPr>
          <p:cNvSpPr>
            <a:spLocks noGrp="1"/>
          </p:cNvSpPr>
          <p:nvPr>
            <p:ph type="sldNum" sz="quarter" idx="12"/>
          </p:nvPr>
        </p:nvSpPr>
        <p:spPr/>
        <p:txBody>
          <a:bodyPr/>
          <a:lstStyle/>
          <a:p>
            <a:fld id="{DAC526BF-B1B9-47E6-B32D-3E19730397C3}" type="slidenum">
              <a:rPr lang="en-US" smtClean="0"/>
              <a:t>‹#›</a:t>
            </a:fld>
            <a:endParaRPr lang="en-US"/>
          </a:p>
        </p:txBody>
      </p:sp>
    </p:spTree>
    <p:extLst>
      <p:ext uri="{BB962C8B-B14F-4D97-AF65-F5344CB8AC3E}">
        <p14:creationId xmlns:p14="http://schemas.microsoft.com/office/powerpoint/2010/main" val="1168943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CD0853-4A3E-05E4-D780-4B9458AD8F0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DCA73C2-5872-6E0F-1DFA-9DD3CB1787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B16156-3DD6-3CA5-C93A-81D2F41A769B}"/>
              </a:ext>
            </a:extLst>
          </p:cNvPr>
          <p:cNvSpPr>
            <a:spLocks noGrp="1"/>
          </p:cNvSpPr>
          <p:nvPr>
            <p:ph type="dt" sz="half" idx="10"/>
          </p:nvPr>
        </p:nvSpPr>
        <p:spPr/>
        <p:txBody>
          <a:bodyPr/>
          <a:lstStyle/>
          <a:p>
            <a:fld id="{3548A0BC-7625-4F0B-AB7B-0C2EC2013161}" type="datetimeFigureOut">
              <a:rPr lang="en-US" smtClean="0"/>
              <a:t>3/5/2024</a:t>
            </a:fld>
            <a:endParaRPr lang="en-US"/>
          </a:p>
        </p:txBody>
      </p:sp>
      <p:sp>
        <p:nvSpPr>
          <p:cNvPr id="5" name="Footer Placeholder 4">
            <a:extLst>
              <a:ext uri="{FF2B5EF4-FFF2-40B4-BE49-F238E27FC236}">
                <a16:creationId xmlns:a16="http://schemas.microsoft.com/office/drawing/2014/main" id="{0B69F3DC-7E93-BDD4-3F76-2E9C9EBFF1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191597-5687-F564-3983-E7045B5F4E4D}"/>
              </a:ext>
            </a:extLst>
          </p:cNvPr>
          <p:cNvSpPr>
            <a:spLocks noGrp="1"/>
          </p:cNvSpPr>
          <p:nvPr>
            <p:ph type="sldNum" sz="quarter" idx="12"/>
          </p:nvPr>
        </p:nvSpPr>
        <p:spPr/>
        <p:txBody>
          <a:bodyPr/>
          <a:lstStyle/>
          <a:p>
            <a:fld id="{DAC526BF-B1B9-47E6-B32D-3E19730397C3}" type="slidenum">
              <a:rPr lang="en-US" smtClean="0"/>
              <a:t>‹#›</a:t>
            </a:fld>
            <a:endParaRPr lang="en-US"/>
          </a:p>
        </p:txBody>
      </p:sp>
    </p:spTree>
    <p:extLst>
      <p:ext uri="{BB962C8B-B14F-4D97-AF65-F5344CB8AC3E}">
        <p14:creationId xmlns:p14="http://schemas.microsoft.com/office/powerpoint/2010/main" val="27623053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B23E2-5C98-96F4-903E-ECAB154A47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EA342D-AC66-5BC6-69D8-84DD7A38007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60B2F1-E076-55B5-0E4F-22C6D6FD798F}"/>
              </a:ext>
            </a:extLst>
          </p:cNvPr>
          <p:cNvSpPr>
            <a:spLocks noGrp="1"/>
          </p:cNvSpPr>
          <p:nvPr>
            <p:ph type="dt" sz="half" idx="10"/>
          </p:nvPr>
        </p:nvSpPr>
        <p:spPr/>
        <p:txBody>
          <a:bodyPr/>
          <a:lstStyle/>
          <a:p>
            <a:fld id="{3548A0BC-7625-4F0B-AB7B-0C2EC2013161}" type="datetimeFigureOut">
              <a:rPr lang="en-US" smtClean="0"/>
              <a:t>3/5/2024</a:t>
            </a:fld>
            <a:endParaRPr lang="en-US"/>
          </a:p>
        </p:txBody>
      </p:sp>
      <p:sp>
        <p:nvSpPr>
          <p:cNvPr id="5" name="Footer Placeholder 4">
            <a:extLst>
              <a:ext uri="{FF2B5EF4-FFF2-40B4-BE49-F238E27FC236}">
                <a16:creationId xmlns:a16="http://schemas.microsoft.com/office/drawing/2014/main" id="{E97693BE-FAAD-BC17-4D6D-77117126F3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BBCB11-CCEF-D824-361F-0E0C23006635}"/>
              </a:ext>
            </a:extLst>
          </p:cNvPr>
          <p:cNvSpPr>
            <a:spLocks noGrp="1"/>
          </p:cNvSpPr>
          <p:nvPr>
            <p:ph type="sldNum" sz="quarter" idx="12"/>
          </p:nvPr>
        </p:nvSpPr>
        <p:spPr/>
        <p:txBody>
          <a:bodyPr/>
          <a:lstStyle/>
          <a:p>
            <a:fld id="{DAC526BF-B1B9-47E6-B32D-3E19730397C3}" type="slidenum">
              <a:rPr lang="en-US" smtClean="0"/>
              <a:t>‹#›</a:t>
            </a:fld>
            <a:endParaRPr lang="en-US"/>
          </a:p>
        </p:txBody>
      </p:sp>
    </p:spTree>
    <p:extLst>
      <p:ext uri="{BB962C8B-B14F-4D97-AF65-F5344CB8AC3E}">
        <p14:creationId xmlns:p14="http://schemas.microsoft.com/office/powerpoint/2010/main" val="3299661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9F179-2239-3708-5270-0CE0AD6345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882908E-A5A7-0E5A-1215-0014E793D9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DE7733E-6BB1-1374-8A5B-38BC8279B210}"/>
              </a:ext>
            </a:extLst>
          </p:cNvPr>
          <p:cNvSpPr>
            <a:spLocks noGrp="1"/>
          </p:cNvSpPr>
          <p:nvPr>
            <p:ph type="dt" sz="half" idx="10"/>
          </p:nvPr>
        </p:nvSpPr>
        <p:spPr/>
        <p:txBody>
          <a:bodyPr/>
          <a:lstStyle/>
          <a:p>
            <a:fld id="{3548A0BC-7625-4F0B-AB7B-0C2EC2013161}" type="datetimeFigureOut">
              <a:rPr lang="en-US" smtClean="0"/>
              <a:t>3/5/2024</a:t>
            </a:fld>
            <a:endParaRPr lang="en-US"/>
          </a:p>
        </p:txBody>
      </p:sp>
      <p:sp>
        <p:nvSpPr>
          <p:cNvPr id="5" name="Footer Placeholder 4">
            <a:extLst>
              <a:ext uri="{FF2B5EF4-FFF2-40B4-BE49-F238E27FC236}">
                <a16:creationId xmlns:a16="http://schemas.microsoft.com/office/drawing/2014/main" id="{45170D06-A8EF-499F-F6CF-0BA81FB5C1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6670F6-4F7C-97B9-472A-3DFD47B67FEC}"/>
              </a:ext>
            </a:extLst>
          </p:cNvPr>
          <p:cNvSpPr>
            <a:spLocks noGrp="1"/>
          </p:cNvSpPr>
          <p:nvPr>
            <p:ph type="sldNum" sz="quarter" idx="12"/>
          </p:nvPr>
        </p:nvSpPr>
        <p:spPr/>
        <p:txBody>
          <a:bodyPr/>
          <a:lstStyle/>
          <a:p>
            <a:fld id="{DAC526BF-B1B9-47E6-B32D-3E19730397C3}" type="slidenum">
              <a:rPr lang="en-US" smtClean="0"/>
              <a:t>‹#›</a:t>
            </a:fld>
            <a:endParaRPr lang="en-US"/>
          </a:p>
        </p:txBody>
      </p:sp>
    </p:spTree>
    <p:extLst>
      <p:ext uri="{BB962C8B-B14F-4D97-AF65-F5344CB8AC3E}">
        <p14:creationId xmlns:p14="http://schemas.microsoft.com/office/powerpoint/2010/main" val="2605873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38242-DC82-6FF4-7B4A-2063F06E4F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9DAB25-0603-9A95-90F9-77AF7FC9F5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983A0C2-373E-E7E4-D914-F6BC41FB58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9653A14-E419-3954-F86B-6233D138950F}"/>
              </a:ext>
            </a:extLst>
          </p:cNvPr>
          <p:cNvSpPr>
            <a:spLocks noGrp="1"/>
          </p:cNvSpPr>
          <p:nvPr>
            <p:ph type="dt" sz="half" idx="10"/>
          </p:nvPr>
        </p:nvSpPr>
        <p:spPr/>
        <p:txBody>
          <a:bodyPr/>
          <a:lstStyle/>
          <a:p>
            <a:fld id="{3548A0BC-7625-4F0B-AB7B-0C2EC2013161}" type="datetimeFigureOut">
              <a:rPr lang="en-US" smtClean="0"/>
              <a:t>3/5/2024</a:t>
            </a:fld>
            <a:endParaRPr lang="en-US"/>
          </a:p>
        </p:txBody>
      </p:sp>
      <p:sp>
        <p:nvSpPr>
          <p:cNvPr id="6" name="Footer Placeholder 5">
            <a:extLst>
              <a:ext uri="{FF2B5EF4-FFF2-40B4-BE49-F238E27FC236}">
                <a16:creationId xmlns:a16="http://schemas.microsoft.com/office/drawing/2014/main" id="{3BAF6FB6-2E28-1BD9-A34B-472775A7A1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47B0AC-CC3B-0117-F2F6-2EB851E130C4}"/>
              </a:ext>
            </a:extLst>
          </p:cNvPr>
          <p:cNvSpPr>
            <a:spLocks noGrp="1"/>
          </p:cNvSpPr>
          <p:nvPr>
            <p:ph type="sldNum" sz="quarter" idx="12"/>
          </p:nvPr>
        </p:nvSpPr>
        <p:spPr/>
        <p:txBody>
          <a:bodyPr/>
          <a:lstStyle/>
          <a:p>
            <a:fld id="{DAC526BF-B1B9-47E6-B32D-3E19730397C3}" type="slidenum">
              <a:rPr lang="en-US" smtClean="0"/>
              <a:t>‹#›</a:t>
            </a:fld>
            <a:endParaRPr lang="en-US"/>
          </a:p>
        </p:txBody>
      </p:sp>
    </p:spTree>
    <p:extLst>
      <p:ext uri="{BB962C8B-B14F-4D97-AF65-F5344CB8AC3E}">
        <p14:creationId xmlns:p14="http://schemas.microsoft.com/office/powerpoint/2010/main" val="3278794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C1FD0-9870-E1FC-DD49-982B223557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8454250-8E46-34D3-0426-D6223732CA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D5B0DE-462A-6E77-09B2-3F68DE428BC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40AD423-2CE0-09C0-D593-14C6A629AF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7503D56-0029-6BD0-CDA8-4F7E0EA34D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4443F1B-B385-829D-A025-800BAA27D60D}"/>
              </a:ext>
            </a:extLst>
          </p:cNvPr>
          <p:cNvSpPr>
            <a:spLocks noGrp="1"/>
          </p:cNvSpPr>
          <p:nvPr>
            <p:ph type="dt" sz="half" idx="10"/>
          </p:nvPr>
        </p:nvSpPr>
        <p:spPr/>
        <p:txBody>
          <a:bodyPr/>
          <a:lstStyle/>
          <a:p>
            <a:fld id="{3548A0BC-7625-4F0B-AB7B-0C2EC2013161}" type="datetimeFigureOut">
              <a:rPr lang="en-US" smtClean="0"/>
              <a:t>3/5/2024</a:t>
            </a:fld>
            <a:endParaRPr lang="en-US"/>
          </a:p>
        </p:txBody>
      </p:sp>
      <p:sp>
        <p:nvSpPr>
          <p:cNvPr id="8" name="Footer Placeholder 7">
            <a:extLst>
              <a:ext uri="{FF2B5EF4-FFF2-40B4-BE49-F238E27FC236}">
                <a16:creationId xmlns:a16="http://schemas.microsoft.com/office/drawing/2014/main" id="{42E150DD-27F1-7194-B794-40CFD825ED1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B2BC121-BC9F-9EC5-EC92-316ECA5E7590}"/>
              </a:ext>
            </a:extLst>
          </p:cNvPr>
          <p:cNvSpPr>
            <a:spLocks noGrp="1"/>
          </p:cNvSpPr>
          <p:nvPr>
            <p:ph type="sldNum" sz="quarter" idx="12"/>
          </p:nvPr>
        </p:nvSpPr>
        <p:spPr/>
        <p:txBody>
          <a:bodyPr/>
          <a:lstStyle/>
          <a:p>
            <a:fld id="{DAC526BF-B1B9-47E6-B32D-3E19730397C3}" type="slidenum">
              <a:rPr lang="en-US" smtClean="0"/>
              <a:t>‹#›</a:t>
            </a:fld>
            <a:endParaRPr lang="en-US"/>
          </a:p>
        </p:txBody>
      </p:sp>
    </p:spTree>
    <p:extLst>
      <p:ext uri="{BB962C8B-B14F-4D97-AF65-F5344CB8AC3E}">
        <p14:creationId xmlns:p14="http://schemas.microsoft.com/office/powerpoint/2010/main" val="7619812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09186-77CF-9A7F-0E83-EA9AC85F6C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C368C6-A512-56A8-90B9-AD02EB8DD15F}"/>
              </a:ext>
            </a:extLst>
          </p:cNvPr>
          <p:cNvSpPr>
            <a:spLocks noGrp="1"/>
          </p:cNvSpPr>
          <p:nvPr>
            <p:ph type="dt" sz="half" idx="10"/>
          </p:nvPr>
        </p:nvSpPr>
        <p:spPr/>
        <p:txBody>
          <a:bodyPr/>
          <a:lstStyle/>
          <a:p>
            <a:fld id="{3548A0BC-7625-4F0B-AB7B-0C2EC2013161}" type="datetimeFigureOut">
              <a:rPr lang="en-US" smtClean="0"/>
              <a:t>3/5/2024</a:t>
            </a:fld>
            <a:endParaRPr lang="en-US"/>
          </a:p>
        </p:txBody>
      </p:sp>
      <p:sp>
        <p:nvSpPr>
          <p:cNvPr id="4" name="Footer Placeholder 3">
            <a:extLst>
              <a:ext uri="{FF2B5EF4-FFF2-40B4-BE49-F238E27FC236}">
                <a16:creationId xmlns:a16="http://schemas.microsoft.com/office/drawing/2014/main" id="{5BE5C835-D799-371C-7FE2-06ECBF95689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1779F9B-04E2-4F7D-B94B-322C3FAB36A1}"/>
              </a:ext>
            </a:extLst>
          </p:cNvPr>
          <p:cNvSpPr>
            <a:spLocks noGrp="1"/>
          </p:cNvSpPr>
          <p:nvPr>
            <p:ph type="sldNum" sz="quarter" idx="12"/>
          </p:nvPr>
        </p:nvSpPr>
        <p:spPr/>
        <p:txBody>
          <a:bodyPr/>
          <a:lstStyle/>
          <a:p>
            <a:fld id="{DAC526BF-B1B9-47E6-B32D-3E19730397C3}" type="slidenum">
              <a:rPr lang="en-US" smtClean="0"/>
              <a:t>‹#›</a:t>
            </a:fld>
            <a:endParaRPr lang="en-US"/>
          </a:p>
        </p:txBody>
      </p:sp>
    </p:spTree>
    <p:extLst>
      <p:ext uri="{BB962C8B-B14F-4D97-AF65-F5344CB8AC3E}">
        <p14:creationId xmlns:p14="http://schemas.microsoft.com/office/powerpoint/2010/main" val="2486812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F7D3E9-E405-0E26-AC71-2687FF00CAAC}"/>
              </a:ext>
            </a:extLst>
          </p:cNvPr>
          <p:cNvSpPr>
            <a:spLocks noGrp="1"/>
          </p:cNvSpPr>
          <p:nvPr>
            <p:ph type="dt" sz="half" idx="10"/>
          </p:nvPr>
        </p:nvSpPr>
        <p:spPr/>
        <p:txBody>
          <a:bodyPr/>
          <a:lstStyle/>
          <a:p>
            <a:fld id="{3548A0BC-7625-4F0B-AB7B-0C2EC2013161}" type="datetimeFigureOut">
              <a:rPr lang="en-US" smtClean="0"/>
              <a:t>3/5/2024</a:t>
            </a:fld>
            <a:endParaRPr lang="en-US"/>
          </a:p>
        </p:txBody>
      </p:sp>
      <p:sp>
        <p:nvSpPr>
          <p:cNvPr id="3" name="Footer Placeholder 2">
            <a:extLst>
              <a:ext uri="{FF2B5EF4-FFF2-40B4-BE49-F238E27FC236}">
                <a16:creationId xmlns:a16="http://schemas.microsoft.com/office/drawing/2014/main" id="{F9FB3EB4-2622-8EAD-8B87-D04085A8915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07EEF9-3569-4569-99B0-F7274C1A35E4}"/>
              </a:ext>
            </a:extLst>
          </p:cNvPr>
          <p:cNvSpPr>
            <a:spLocks noGrp="1"/>
          </p:cNvSpPr>
          <p:nvPr>
            <p:ph type="sldNum" sz="quarter" idx="12"/>
          </p:nvPr>
        </p:nvSpPr>
        <p:spPr/>
        <p:txBody>
          <a:bodyPr/>
          <a:lstStyle/>
          <a:p>
            <a:fld id="{DAC526BF-B1B9-47E6-B32D-3E19730397C3}" type="slidenum">
              <a:rPr lang="en-US" smtClean="0"/>
              <a:t>‹#›</a:t>
            </a:fld>
            <a:endParaRPr lang="en-US"/>
          </a:p>
        </p:txBody>
      </p:sp>
    </p:spTree>
    <p:extLst>
      <p:ext uri="{BB962C8B-B14F-4D97-AF65-F5344CB8AC3E}">
        <p14:creationId xmlns:p14="http://schemas.microsoft.com/office/powerpoint/2010/main" val="3376525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63C7C-11BB-99D4-EF7C-1BA5BC1C44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50021C3-BD91-B633-C9A2-E66B8F3AF4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270990-86F0-CBFA-6E1B-35252997FB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622EE1-2CF6-9A42-23DE-E44F17628F59}"/>
              </a:ext>
            </a:extLst>
          </p:cNvPr>
          <p:cNvSpPr>
            <a:spLocks noGrp="1"/>
          </p:cNvSpPr>
          <p:nvPr>
            <p:ph type="dt" sz="half" idx="10"/>
          </p:nvPr>
        </p:nvSpPr>
        <p:spPr/>
        <p:txBody>
          <a:bodyPr/>
          <a:lstStyle/>
          <a:p>
            <a:fld id="{3548A0BC-7625-4F0B-AB7B-0C2EC2013161}" type="datetimeFigureOut">
              <a:rPr lang="en-US" smtClean="0"/>
              <a:t>3/5/2024</a:t>
            </a:fld>
            <a:endParaRPr lang="en-US"/>
          </a:p>
        </p:txBody>
      </p:sp>
      <p:sp>
        <p:nvSpPr>
          <p:cNvPr id="6" name="Footer Placeholder 5">
            <a:extLst>
              <a:ext uri="{FF2B5EF4-FFF2-40B4-BE49-F238E27FC236}">
                <a16:creationId xmlns:a16="http://schemas.microsoft.com/office/drawing/2014/main" id="{5A70F414-82F0-4FB9-0994-22A9DCBB0D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103374-E2CB-7372-3000-A4AB62E967E6}"/>
              </a:ext>
            </a:extLst>
          </p:cNvPr>
          <p:cNvSpPr>
            <a:spLocks noGrp="1"/>
          </p:cNvSpPr>
          <p:nvPr>
            <p:ph type="sldNum" sz="quarter" idx="12"/>
          </p:nvPr>
        </p:nvSpPr>
        <p:spPr/>
        <p:txBody>
          <a:bodyPr/>
          <a:lstStyle/>
          <a:p>
            <a:fld id="{DAC526BF-B1B9-47E6-B32D-3E19730397C3}" type="slidenum">
              <a:rPr lang="en-US" smtClean="0"/>
              <a:t>‹#›</a:t>
            </a:fld>
            <a:endParaRPr lang="en-US"/>
          </a:p>
        </p:txBody>
      </p:sp>
    </p:spTree>
    <p:extLst>
      <p:ext uri="{BB962C8B-B14F-4D97-AF65-F5344CB8AC3E}">
        <p14:creationId xmlns:p14="http://schemas.microsoft.com/office/powerpoint/2010/main" val="497483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8BC12-132A-4D1D-1D96-97D659B3F6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123900-562A-F8D8-EA12-D82F319F8B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A0DF53B-29D6-88F7-D1C5-57C5382725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F99673-C96D-CB89-3EE6-B2775AA5695E}"/>
              </a:ext>
            </a:extLst>
          </p:cNvPr>
          <p:cNvSpPr>
            <a:spLocks noGrp="1"/>
          </p:cNvSpPr>
          <p:nvPr>
            <p:ph type="dt" sz="half" idx="10"/>
          </p:nvPr>
        </p:nvSpPr>
        <p:spPr/>
        <p:txBody>
          <a:bodyPr/>
          <a:lstStyle/>
          <a:p>
            <a:fld id="{3548A0BC-7625-4F0B-AB7B-0C2EC2013161}" type="datetimeFigureOut">
              <a:rPr lang="en-US" smtClean="0"/>
              <a:t>3/5/2024</a:t>
            </a:fld>
            <a:endParaRPr lang="en-US"/>
          </a:p>
        </p:txBody>
      </p:sp>
      <p:sp>
        <p:nvSpPr>
          <p:cNvPr id="6" name="Footer Placeholder 5">
            <a:extLst>
              <a:ext uri="{FF2B5EF4-FFF2-40B4-BE49-F238E27FC236}">
                <a16:creationId xmlns:a16="http://schemas.microsoft.com/office/drawing/2014/main" id="{70ADDDBC-4DAF-03E6-3633-BDAF519EB6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6252AB-6F74-6062-88FC-4A3A55F16C4A}"/>
              </a:ext>
            </a:extLst>
          </p:cNvPr>
          <p:cNvSpPr>
            <a:spLocks noGrp="1"/>
          </p:cNvSpPr>
          <p:nvPr>
            <p:ph type="sldNum" sz="quarter" idx="12"/>
          </p:nvPr>
        </p:nvSpPr>
        <p:spPr/>
        <p:txBody>
          <a:bodyPr/>
          <a:lstStyle/>
          <a:p>
            <a:fld id="{DAC526BF-B1B9-47E6-B32D-3E19730397C3}" type="slidenum">
              <a:rPr lang="en-US" smtClean="0"/>
              <a:t>‹#›</a:t>
            </a:fld>
            <a:endParaRPr lang="en-US"/>
          </a:p>
        </p:txBody>
      </p:sp>
    </p:spTree>
    <p:extLst>
      <p:ext uri="{BB962C8B-B14F-4D97-AF65-F5344CB8AC3E}">
        <p14:creationId xmlns:p14="http://schemas.microsoft.com/office/powerpoint/2010/main" val="33568824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6D993E-034E-FC7C-70B2-65DE1DCD7B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30F4EFB-B6B4-48B8-9D17-773DCF5DC7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185FD9-B0A4-7E15-7CB4-A2FADA38C4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48A0BC-7625-4F0B-AB7B-0C2EC2013161}" type="datetimeFigureOut">
              <a:rPr lang="en-US" smtClean="0"/>
              <a:t>3/5/2024</a:t>
            </a:fld>
            <a:endParaRPr lang="en-US"/>
          </a:p>
        </p:txBody>
      </p:sp>
      <p:sp>
        <p:nvSpPr>
          <p:cNvPr id="5" name="Footer Placeholder 4">
            <a:extLst>
              <a:ext uri="{FF2B5EF4-FFF2-40B4-BE49-F238E27FC236}">
                <a16:creationId xmlns:a16="http://schemas.microsoft.com/office/drawing/2014/main" id="{1CB03273-F571-ED9C-8245-9BC689B700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172093-FE6D-F66A-8C80-365F524667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C526BF-B1B9-47E6-B32D-3E19730397C3}" type="slidenum">
              <a:rPr lang="en-US" smtClean="0"/>
              <a:t>‹#›</a:t>
            </a:fld>
            <a:endParaRPr lang="en-US"/>
          </a:p>
        </p:txBody>
      </p:sp>
    </p:spTree>
    <p:extLst>
      <p:ext uri="{BB962C8B-B14F-4D97-AF65-F5344CB8AC3E}">
        <p14:creationId xmlns:p14="http://schemas.microsoft.com/office/powerpoint/2010/main" val="10951962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microsoft.com/office/2018/10/relationships/comments" Target="../comments/modernComment_113_E0C7A8F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53E2925-9D2F-4436-8D47-E7C1C57032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6FF8DC-F82D-7576-4EC6-FC176C200575}"/>
              </a:ext>
            </a:extLst>
          </p:cNvPr>
          <p:cNvSpPr>
            <a:spLocks noGrp="1"/>
          </p:cNvSpPr>
          <p:nvPr>
            <p:ph type="ctrTitle"/>
          </p:nvPr>
        </p:nvSpPr>
        <p:spPr>
          <a:xfrm>
            <a:off x="838199" y="2243581"/>
            <a:ext cx="10518776" cy="2308324"/>
          </a:xfrm>
        </p:spPr>
        <p:txBody>
          <a:bodyPr wrap="square" anchor="b">
            <a:normAutofit/>
          </a:bodyPr>
          <a:lstStyle/>
          <a:p>
            <a:pPr algn="l"/>
            <a:r>
              <a:rPr lang="en-US" sz="7200">
                <a:solidFill>
                  <a:schemeClr val="bg1"/>
                </a:solidFill>
              </a:rPr>
              <a:t>Shield Illinois Data Updates</a:t>
            </a:r>
          </a:p>
        </p:txBody>
      </p:sp>
      <p:sp>
        <p:nvSpPr>
          <p:cNvPr id="3" name="Subtitle 2">
            <a:extLst>
              <a:ext uri="{FF2B5EF4-FFF2-40B4-BE49-F238E27FC236}">
                <a16:creationId xmlns:a16="http://schemas.microsoft.com/office/drawing/2014/main" id="{FE97BA3A-171B-83F4-5CB6-986672B49C20}"/>
              </a:ext>
            </a:extLst>
          </p:cNvPr>
          <p:cNvSpPr>
            <a:spLocks noGrp="1"/>
          </p:cNvSpPr>
          <p:nvPr>
            <p:ph type="subTitle" idx="1"/>
          </p:nvPr>
        </p:nvSpPr>
        <p:spPr>
          <a:xfrm>
            <a:off x="827089" y="4912571"/>
            <a:ext cx="6583362" cy="1075952"/>
          </a:xfrm>
        </p:spPr>
        <p:txBody>
          <a:bodyPr anchor="t">
            <a:normAutofit/>
          </a:bodyPr>
          <a:lstStyle/>
          <a:p>
            <a:pPr algn="l"/>
            <a:r>
              <a:rPr lang="en-US">
                <a:solidFill>
                  <a:schemeClr val="bg1"/>
                </a:solidFill>
              </a:rPr>
              <a:t>January 2024</a:t>
            </a:r>
          </a:p>
        </p:txBody>
      </p:sp>
      <p:grpSp>
        <p:nvGrpSpPr>
          <p:cNvPr id="10" name="Group 9">
            <a:extLst>
              <a:ext uri="{FF2B5EF4-FFF2-40B4-BE49-F238E27FC236}">
                <a16:creationId xmlns:a16="http://schemas.microsoft.com/office/drawing/2014/main" id="{D1A188E4-F255-43D0-92CC-3CF3D77012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9637211" cy="1649863"/>
            <a:chOff x="1" y="1"/>
            <a:chExt cx="9637211" cy="1649863"/>
          </a:xfrm>
          <a:effectLst>
            <a:outerShdw blurRad="381000" dist="152400" dir="5400000" algn="t" rotWithShape="0">
              <a:prstClr val="black">
                <a:alpha val="20000"/>
              </a:prstClr>
            </a:outerShdw>
          </a:effectLst>
        </p:grpSpPr>
        <p:sp>
          <p:nvSpPr>
            <p:cNvPr id="11" name="Freeform: Shape 10">
              <a:extLst>
                <a:ext uri="{FF2B5EF4-FFF2-40B4-BE49-F238E27FC236}">
                  <a16:creationId xmlns:a16="http://schemas.microsoft.com/office/drawing/2014/main" id="{C771FCDE-112A-4324-B49A-CA94CBA7E6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9637211" cy="1649863"/>
            </a:xfrm>
            <a:custGeom>
              <a:avLst/>
              <a:gdLst>
                <a:gd name="connsiteX0" fmla="*/ 2468659 w 9637211"/>
                <a:gd name="connsiteY0" fmla="*/ 1380297 h 1649863"/>
                <a:gd name="connsiteX1" fmla="*/ 2460722 w 9637211"/>
                <a:gd name="connsiteY1" fmla="*/ 1390272 h 1649863"/>
                <a:gd name="connsiteX2" fmla="*/ 2446257 w 9637211"/>
                <a:gd name="connsiteY2" fmla="*/ 1406498 h 1649863"/>
                <a:gd name="connsiteX3" fmla="*/ 2427494 w 9637211"/>
                <a:gd name="connsiteY3" fmla="*/ 1415356 h 1649863"/>
                <a:gd name="connsiteX4" fmla="*/ 2460722 w 9637211"/>
                <a:gd name="connsiteY4" fmla="*/ 1390272 h 1649863"/>
                <a:gd name="connsiteX5" fmla="*/ 5731745 w 9637211"/>
                <a:gd name="connsiteY5" fmla="*/ 1360489 h 1649863"/>
                <a:gd name="connsiteX6" fmla="*/ 5698179 w 9637211"/>
                <a:gd name="connsiteY6" fmla="*/ 1367442 h 1649863"/>
                <a:gd name="connsiteX7" fmla="*/ 5715901 w 9637211"/>
                <a:gd name="connsiteY7" fmla="*/ 1365274 h 1649863"/>
                <a:gd name="connsiteX8" fmla="*/ 5731745 w 9637211"/>
                <a:gd name="connsiteY8" fmla="*/ 1360489 h 1649863"/>
                <a:gd name="connsiteX9" fmla="*/ 5503859 w 9637211"/>
                <a:gd name="connsiteY9" fmla="*/ 1324849 h 1649863"/>
                <a:gd name="connsiteX10" fmla="*/ 5516994 w 9637211"/>
                <a:gd name="connsiteY10" fmla="*/ 1333353 h 1649863"/>
                <a:gd name="connsiteX11" fmla="*/ 5516994 w 9637211"/>
                <a:gd name="connsiteY11" fmla="*/ 1333352 h 1649863"/>
                <a:gd name="connsiteX12" fmla="*/ 4720031 w 9637211"/>
                <a:gd name="connsiteY12" fmla="*/ 1268958 h 1649863"/>
                <a:gd name="connsiteX13" fmla="*/ 4749955 w 9637211"/>
                <a:gd name="connsiteY13" fmla="*/ 1273114 h 1649863"/>
                <a:gd name="connsiteX14" fmla="*/ 4767388 w 9637211"/>
                <a:gd name="connsiteY14" fmla="*/ 1277477 h 1649863"/>
                <a:gd name="connsiteX15" fmla="*/ 4767531 w 9637211"/>
                <a:gd name="connsiteY15" fmla="*/ 1277513 h 1649863"/>
                <a:gd name="connsiteX16" fmla="*/ 4782965 w 9637211"/>
                <a:gd name="connsiteY16" fmla="*/ 1281578 h 1649863"/>
                <a:gd name="connsiteX17" fmla="*/ 4784809 w 9637211"/>
                <a:gd name="connsiteY17" fmla="*/ 1281832 h 1649863"/>
                <a:gd name="connsiteX18" fmla="*/ 4790792 w 9637211"/>
                <a:gd name="connsiteY18" fmla="*/ 1283327 h 1649863"/>
                <a:gd name="connsiteX19" fmla="*/ 4814638 w 9637211"/>
                <a:gd name="connsiteY19" fmla="*/ 1285937 h 1649863"/>
                <a:gd name="connsiteX20" fmla="*/ 4784809 w 9637211"/>
                <a:gd name="connsiteY20" fmla="*/ 1281832 h 1649863"/>
                <a:gd name="connsiteX21" fmla="*/ 4767531 w 9637211"/>
                <a:gd name="connsiteY21" fmla="*/ 1277513 h 1649863"/>
                <a:gd name="connsiteX22" fmla="*/ 4751799 w 9637211"/>
                <a:gd name="connsiteY22" fmla="*/ 1273370 h 1649863"/>
                <a:gd name="connsiteX23" fmla="*/ 4749955 w 9637211"/>
                <a:gd name="connsiteY23" fmla="*/ 1273114 h 1649863"/>
                <a:gd name="connsiteX24" fmla="*/ 4743957 w 9637211"/>
                <a:gd name="connsiteY24" fmla="*/ 1271612 h 1649863"/>
                <a:gd name="connsiteX25" fmla="*/ 4720031 w 9637211"/>
                <a:gd name="connsiteY25" fmla="*/ 1268958 h 1649863"/>
                <a:gd name="connsiteX26" fmla="*/ 3276840 w 9637211"/>
                <a:gd name="connsiteY26" fmla="*/ 1263985 h 1649863"/>
                <a:gd name="connsiteX27" fmla="*/ 3328341 w 9637211"/>
                <a:gd name="connsiteY27" fmla="*/ 1281473 h 1649863"/>
                <a:gd name="connsiteX28" fmla="*/ 3301810 w 9637211"/>
                <a:gd name="connsiteY28" fmla="*/ 1277386 h 1649863"/>
                <a:gd name="connsiteX29" fmla="*/ 3276840 w 9637211"/>
                <a:gd name="connsiteY29" fmla="*/ 1263985 h 1649863"/>
                <a:gd name="connsiteX30" fmla="*/ 3519760 w 9637211"/>
                <a:gd name="connsiteY30" fmla="*/ 1250994 h 1649863"/>
                <a:gd name="connsiteX31" fmla="*/ 3503255 w 9637211"/>
                <a:gd name="connsiteY31" fmla="*/ 1251147 h 1649863"/>
                <a:gd name="connsiteX32" fmla="*/ 3519760 w 9637211"/>
                <a:gd name="connsiteY32" fmla="*/ 1250994 h 1649863"/>
                <a:gd name="connsiteX33" fmla="*/ 3537011 w 9637211"/>
                <a:gd name="connsiteY33" fmla="*/ 1257249 h 1649863"/>
                <a:gd name="connsiteX34" fmla="*/ 3519760 w 9637211"/>
                <a:gd name="connsiteY34" fmla="*/ 1250994 h 1649863"/>
                <a:gd name="connsiteX35" fmla="*/ 5038723 w 9637211"/>
                <a:gd name="connsiteY35" fmla="*/ 1229019 h 1649863"/>
                <a:gd name="connsiteX36" fmla="*/ 5009340 w 9637211"/>
                <a:gd name="connsiteY36" fmla="*/ 1231627 h 1649863"/>
                <a:gd name="connsiteX37" fmla="*/ 5069905 w 9637211"/>
                <a:gd name="connsiteY37" fmla="*/ 1231533 h 1649863"/>
                <a:gd name="connsiteX38" fmla="*/ 5038723 w 9637211"/>
                <a:gd name="connsiteY38" fmla="*/ 1229019 h 1649863"/>
                <a:gd name="connsiteX39" fmla="*/ 6274350 w 9637211"/>
                <a:gd name="connsiteY39" fmla="*/ 1198579 h 1649863"/>
                <a:gd name="connsiteX40" fmla="*/ 6274350 w 9637211"/>
                <a:gd name="connsiteY40" fmla="*/ 1198580 h 1649863"/>
                <a:gd name="connsiteX41" fmla="*/ 6299734 w 9637211"/>
                <a:gd name="connsiteY41" fmla="*/ 1215874 h 1649863"/>
                <a:gd name="connsiteX42" fmla="*/ 6274350 w 9637211"/>
                <a:gd name="connsiteY42" fmla="*/ 1198579 h 1649863"/>
                <a:gd name="connsiteX43" fmla="*/ 284014 w 9637211"/>
                <a:gd name="connsiteY43" fmla="*/ 1083637 h 1649863"/>
                <a:gd name="connsiteX44" fmla="*/ 274455 w 9637211"/>
                <a:gd name="connsiteY44" fmla="*/ 1086842 h 1649863"/>
                <a:gd name="connsiteX45" fmla="*/ 233501 w 9637211"/>
                <a:gd name="connsiteY45" fmla="*/ 1096794 h 1649863"/>
                <a:gd name="connsiteX46" fmla="*/ 274456 w 9637211"/>
                <a:gd name="connsiteY46" fmla="*/ 1086842 h 1649863"/>
                <a:gd name="connsiteX47" fmla="*/ 691166 w 9637211"/>
                <a:gd name="connsiteY47" fmla="*/ 1081917 h 1649863"/>
                <a:gd name="connsiteX48" fmla="*/ 677191 w 9637211"/>
                <a:gd name="connsiteY48" fmla="*/ 1087044 h 1649863"/>
                <a:gd name="connsiteX49" fmla="*/ 632391 w 9637211"/>
                <a:gd name="connsiteY49" fmla="*/ 1110922 h 1649863"/>
                <a:gd name="connsiteX50" fmla="*/ 677192 w 9637211"/>
                <a:gd name="connsiteY50" fmla="*/ 1087044 h 1649863"/>
                <a:gd name="connsiteX51" fmla="*/ 428044 w 9637211"/>
                <a:gd name="connsiteY51" fmla="*/ 1067823 h 1649863"/>
                <a:gd name="connsiteX52" fmla="*/ 479634 w 9637211"/>
                <a:gd name="connsiteY52" fmla="*/ 1077452 h 1649863"/>
                <a:gd name="connsiteX53" fmla="*/ 428044 w 9637211"/>
                <a:gd name="connsiteY53" fmla="*/ 1067823 h 1649863"/>
                <a:gd name="connsiteX54" fmla="*/ 7445292 w 9637211"/>
                <a:gd name="connsiteY54" fmla="*/ 757632 h 1649863"/>
                <a:gd name="connsiteX55" fmla="*/ 7466390 w 9637211"/>
                <a:gd name="connsiteY55" fmla="*/ 768915 h 1649863"/>
                <a:gd name="connsiteX56" fmla="*/ 7474827 w 9637211"/>
                <a:gd name="connsiteY56" fmla="*/ 771226 h 1649863"/>
                <a:gd name="connsiteX57" fmla="*/ 7466391 w 9637211"/>
                <a:gd name="connsiteY57" fmla="*/ 768915 h 1649863"/>
                <a:gd name="connsiteX58" fmla="*/ 7445292 w 9637211"/>
                <a:gd name="connsiteY58" fmla="*/ 757632 h 1649863"/>
                <a:gd name="connsiteX59" fmla="*/ 0 w 9637211"/>
                <a:gd name="connsiteY59" fmla="*/ 0 h 1649863"/>
                <a:gd name="connsiteX60" fmla="*/ 9637211 w 9637211"/>
                <a:gd name="connsiteY60" fmla="*/ 0 h 1649863"/>
                <a:gd name="connsiteX61" fmla="*/ 9583319 w 9637211"/>
                <a:gd name="connsiteY61" fmla="*/ 32146 h 1649863"/>
                <a:gd name="connsiteX62" fmla="*/ 9493665 w 9637211"/>
                <a:gd name="connsiteY62" fmla="*/ 112426 h 1649863"/>
                <a:gd name="connsiteX63" fmla="*/ 9457156 w 9637211"/>
                <a:gd name="connsiteY63" fmla="*/ 155303 h 1649863"/>
                <a:gd name="connsiteX64" fmla="*/ 9377643 w 9637211"/>
                <a:gd name="connsiteY64" fmla="*/ 187228 h 1649863"/>
                <a:gd name="connsiteX65" fmla="*/ 9292088 w 9637211"/>
                <a:gd name="connsiteY65" fmla="*/ 235295 h 1649863"/>
                <a:gd name="connsiteX66" fmla="*/ 9231985 w 9637211"/>
                <a:gd name="connsiteY66" fmla="*/ 281821 h 1649863"/>
                <a:gd name="connsiteX67" fmla="*/ 9185378 w 9637211"/>
                <a:gd name="connsiteY67" fmla="*/ 313259 h 1649863"/>
                <a:gd name="connsiteX68" fmla="*/ 9118948 w 9637211"/>
                <a:gd name="connsiteY68" fmla="*/ 345810 h 1649863"/>
                <a:gd name="connsiteX69" fmla="*/ 9052763 w 9637211"/>
                <a:gd name="connsiteY69" fmla="*/ 387450 h 1649863"/>
                <a:gd name="connsiteX70" fmla="*/ 9020858 w 9637211"/>
                <a:gd name="connsiteY70" fmla="*/ 412686 h 1649863"/>
                <a:gd name="connsiteX71" fmla="*/ 8958799 w 9637211"/>
                <a:gd name="connsiteY71" fmla="*/ 455068 h 1649863"/>
                <a:gd name="connsiteX72" fmla="*/ 8894669 w 9637211"/>
                <a:gd name="connsiteY72" fmla="*/ 494884 h 1649863"/>
                <a:gd name="connsiteX73" fmla="*/ 8772871 w 9637211"/>
                <a:gd name="connsiteY73" fmla="*/ 542815 h 1649863"/>
                <a:gd name="connsiteX74" fmla="*/ 8663102 w 9637211"/>
                <a:gd name="connsiteY74" fmla="*/ 609939 h 1649863"/>
                <a:gd name="connsiteX75" fmla="*/ 8575858 w 9637211"/>
                <a:gd name="connsiteY75" fmla="*/ 659344 h 1649863"/>
                <a:gd name="connsiteX76" fmla="*/ 8525191 w 9637211"/>
                <a:gd name="connsiteY76" fmla="*/ 691449 h 1649863"/>
                <a:gd name="connsiteX77" fmla="*/ 8432740 w 9637211"/>
                <a:gd name="connsiteY77" fmla="*/ 762134 h 1649863"/>
                <a:gd name="connsiteX78" fmla="*/ 8287775 w 9637211"/>
                <a:gd name="connsiteY78" fmla="*/ 838802 h 1649863"/>
                <a:gd name="connsiteX79" fmla="*/ 8199975 w 9637211"/>
                <a:gd name="connsiteY79" fmla="*/ 880700 h 1649863"/>
                <a:gd name="connsiteX80" fmla="*/ 8009879 w 9637211"/>
                <a:gd name="connsiteY80" fmla="*/ 946676 h 1649863"/>
                <a:gd name="connsiteX81" fmla="*/ 7948650 w 9637211"/>
                <a:gd name="connsiteY81" fmla="*/ 969872 h 1649863"/>
                <a:gd name="connsiteX82" fmla="*/ 7878149 w 9637211"/>
                <a:gd name="connsiteY82" fmla="*/ 986611 h 1649863"/>
                <a:gd name="connsiteX83" fmla="*/ 7765368 w 9637211"/>
                <a:gd name="connsiteY83" fmla="*/ 1023592 h 1649863"/>
                <a:gd name="connsiteX84" fmla="*/ 7544827 w 9637211"/>
                <a:gd name="connsiteY84" fmla="*/ 1088525 h 1649863"/>
                <a:gd name="connsiteX85" fmla="*/ 7496243 w 9637211"/>
                <a:gd name="connsiteY85" fmla="*/ 1099185 h 1649863"/>
                <a:gd name="connsiteX86" fmla="*/ 7373131 w 9637211"/>
                <a:gd name="connsiteY86" fmla="*/ 1140118 h 1649863"/>
                <a:gd name="connsiteX87" fmla="*/ 7299425 w 9637211"/>
                <a:gd name="connsiteY87" fmla="*/ 1167211 h 1649863"/>
                <a:gd name="connsiteX88" fmla="*/ 7238066 w 9637211"/>
                <a:gd name="connsiteY88" fmla="*/ 1183666 h 1649863"/>
                <a:gd name="connsiteX89" fmla="*/ 7183552 w 9637211"/>
                <a:gd name="connsiteY89" fmla="*/ 1192571 h 1649863"/>
                <a:gd name="connsiteX90" fmla="*/ 7040813 w 9637211"/>
                <a:gd name="connsiteY90" fmla="*/ 1230525 h 1649863"/>
                <a:gd name="connsiteX91" fmla="*/ 6983864 w 9637211"/>
                <a:gd name="connsiteY91" fmla="*/ 1245513 h 1649863"/>
                <a:gd name="connsiteX92" fmla="*/ 6836601 w 9637211"/>
                <a:gd name="connsiteY92" fmla="*/ 1294672 h 1649863"/>
                <a:gd name="connsiteX93" fmla="*/ 6711393 w 9637211"/>
                <a:gd name="connsiteY93" fmla="*/ 1328485 h 1649863"/>
                <a:gd name="connsiteX94" fmla="*/ 6659164 w 9637211"/>
                <a:gd name="connsiteY94" fmla="*/ 1344343 h 1649863"/>
                <a:gd name="connsiteX95" fmla="*/ 6539327 w 9637211"/>
                <a:gd name="connsiteY95" fmla="*/ 1372405 h 1649863"/>
                <a:gd name="connsiteX96" fmla="*/ 6471659 w 9637211"/>
                <a:gd name="connsiteY96" fmla="*/ 1391362 h 1649863"/>
                <a:gd name="connsiteX97" fmla="*/ 6305536 w 9637211"/>
                <a:gd name="connsiteY97" fmla="*/ 1417103 h 1649863"/>
                <a:gd name="connsiteX98" fmla="*/ 6133939 w 9637211"/>
                <a:gd name="connsiteY98" fmla="*/ 1442481 h 1649863"/>
                <a:gd name="connsiteX99" fmla="*/ 6039547 w 9637211"/>
                <a:gd name="connsiteY99" fmla="*/ 1452681 h 1649863"/>
                <a:gd name="connsiteX100" fmla="*/ 5957366 w 9637211"/>
                <a:gd name="connsiteY100" fmla="*/ 1465590 h 1649863"/>
                <a:gd name="connsiteX101" fmla="*/ 5885715 w 9637211"/>
                <a:gd name="connsiteY101" fmla="*/ 1474694 h 1649863"/>
                <a:gd name="connsiteX102" fmla="*/ 5771774 w 9637211"/>
                <a:gd name="connsiteY102" fmla="*/ 1491643 h 1649863"/>
                <a:gd name="connsiteX103" fmla="*/ 5724294 w 9637211"/>
                <a:gd name="connsiteY103" fmla="*/ 1496914 h 1649863"/>
                <a:gd name="connsiteX104" fmla="*/ 5611931 w 9637211"/>
                <a:gd name="connsiteY104" fmla="*/ 1502173 h 1649863"/>
                <a:gd name="connsiteX105" fmla="*/ 5572785 w 9637211"/>
                <a:gd name="connsiteY105" fmla="*/ 1502492 h 1649863"/>
                <a:gd name="connsiteX106" fmla="*/ 5496622 w 9637211"/>
                <a:gd name="connsiteY106" fmla="*/ 1486703 h 1649863"/>
                <a:gd name="connsiteX107" fmla="*/ 5487614 w 9637211"/>
                <a:gd name="connsiteY107" fmla="*/ 1485725 h 1649863"/>
                <a:gd name="connsiteX108" fmla="*/ 5437869 w 9637211"/>
                <a:gd name="connsiteY108" fmla="*/ 1480432 h 1649863"/>
                <a:gd name="connsiteX109" fmla="*/ 5410729 w 9637211"/>
                <a:gd name="connsiteY109" fmla="*/ 1479229 h 1649863"/>
                <a:gd name="connsiteX110" fmla="*/ 5307325 w 9637211"/>
                <a:gd name="connsiteY110" fmla="*/ 1468207 h 1649863"/>
                <a:gd name="connsiteX111" fmla="*/ 5247871 w 9637211"/>
                <a:gd name="connsiteY111" fmla="*/ 1463540 h 1649863"/>
                <a:gd name="connsiteX112" fmla="*/ 5200105 w 9637211"/>
                <a:gd name="connsiteY112" fmla="*/ 1466942 h 1649863"/>
                <a:gd name="connsiteX113" fmla="*/ 5116199 w 9637211"/>
                <a:gd name="connsiteY113" fmla="*/ 1472398 h 1649863"/>
                <a:gd name="connsiteX114" fmla="*/ 5089547 w 9637211"/>
                <a:gd name="connsiteY114" fmla="*/ 1477294 h 1649863"/>
                <a:gd name="connsiteX115" fmla="*/ 4967752 w 9637211"/>
                <a:gd name="connsiteY115" fmla="*/ 1472806 h 1649863"/>
                <a:gd name="connsiteX116" fmla="*/ 4898514 w 9637211"/>
                <a:gd name="connsiteY116" fmla="*/ 1475359 h 1649863"/>
                <a:gd name="connsiteX117" fmla="*/ 4819948 w 9637211"/>
                <a:gd name="connsiteY117" fmla="*/ 1466277 h 1649863"/>
                <a:gd name="connsiteX118" fmla="*/ 4797235 w 9637211"/>
                <a:gd name="connsiteY118" fmla="*/ 1467999 h 1649863"/>
                <a:gd name="connsiteX119" fmla="*/ 4771823 w 9637211"/>
                <a:gd name="connsiteY119" fmla="*/ 1470324 h 1649863"/>
                <a:gd name="connsiteX120" fmla="*/ 4693726 w 9637211"/>
                <a:gd name="connsiteY120" fmla="*/ 1475031 h 1649863"/>
                <a:gd name="connsiteX121" fmla="*/ 4646522 w 9637211"/>
                <a:gd name="connsiteY121" fmla="*/ 1482013 h 1649863"/>
                <a:gd name="connsiteX122" fmla="*/ 4556001 w 9637211"/>
                <a:gd name="connsiteY122" fmla="*/ 1483554 h 1649863"/>
                <a:gd name="connsiteX123" fmla="*/ 4522761 w 9637211"/>
                <a:gd name="connsiteY123" fmla="*/ 1489236 h 1649863"/>
                <a:gd name="connsiteX124" fmla="*/ 4438228 w 9637211"/>
                <a:gd name="connsiteY124" fmla="*/ 1493782 h 1649863"/>
                <a:gd name="connsiteX125" fmla="*/ 4362305 w 9637211"/>
                <a:gd name="connsiteY125" fmla="*/ 1495088 h 1649863"/>
                <a:gd name="connsiteX126" fmla="*/ 4289278 w 9637211"/>
                <a:gd name="connsiteY126" fmla="*/ 1499864 h 1649863"/>
                <a:gd name="connsiteX127" fmla="*/ 4237236 w 9637211"/>
                <a:gd name="connsiteY127" fmla="*/ 1507551 h 1649863"/>
                <a:gd name="connsiteX128" fmla="*/ 4180626 w 9637211"/>
                <a:gd name="connsiteY128" fmla="*/ 1513420 h 1649863"/>
                <a:gd name="connsiteX129" fmla="*/ 4025047 w 9637211"/>
                <a:gd name="connsiteY129" fmla="*/ 1539594 h 1649863"/>
                <a:gd name="connsiteX130" fmla="*/ 3995866 w 9637211"/>
                <a:gd name="connsiteY130" fmla="*/ 1536451 h 1649863"/>
                <a:gd name="connsiteX131" fmla="*/ 3831212 w 9637211"/>
                <a:gd name="connsiteY131" fmla="*/ 1540151 h 1649863"/>
                <a:gd name="connsiteX132" fmla="*/ 3795461 w 9637211"/>
                <a:gd name="connsiteY132" fmla="*/ 1542189 h 1649863"/>
                <a:gd name="connsiteX133" fmla="*/ 3698543 w 9637211"/>
                <a:gd name="connsiteY133" fmla="*/ 1528342 h 1649863"/>
                <a:gd name="connsiteX134" fmla="*/ 3551836 w 9637211"/>
                <a:gd name="connsiteY134" fmla="*/ 1564762 h 1649863"/>
                <a:gd name="connsiteX135" fmla="*/ 3415003 w 9637211"/>
                <a:gd name="connsiteY135" fmla="*/ 1608081 h 1649863"/>
                <a:gd name="connsiteX136" fmla="*/ 3397737 w 9637211"/>
                <a:gd name="connsiteY136" fmla="*/ 1613622 h 1649863"/>
                <a:gd name="connsiteX137" fmla="*/ 3348360 w 9637211"/>
                <a:gd name="connsiteY137" fmla="*/ 1624007 h 1649863"/>
                <a:gd name="connsiteX138" fmla="*/ 3286876 w 9637211"/>
                <a:gd name="connsiteY138" fmla="*/ 1629796 h 1649863"/>
                <a:gd name="connsiteX139" fmla="*/ 3247932 w 9637211"/>
                <a:gd name="connsiteY139" fmla="*/ 1635832 h 1649863"/>
                <a:gd name="connsiteX140" fmla="*/ 3244999 w 9637211"/>
                <a:gd name="connsiteY140" fmla="*/ 1636180 h 1649863"/>
                <a:gd name="connsiteX141" fmla="*/ 3184484 w 9637211"/>
                <a:gd name="connsiteY141" fmla="*/ 1639097 h 1649863"/>
                <a:gd name="connsiteX142" fmla="*/ 3177540 w 9637211"/>
                <a:gd name="connsiteY142" fmla="*/ 1638715 h 1649863"/>
                <a:gd name="connsiteX143" fmla="*/ 3146060 w 9637211"/>
                <a:gd name="connsiteY143" fmla="*/ 1634857 h 1649863"/>
                <a:gd name="connsiteX144" fmla="*/ 3057965 w 9637211"/>
                <a:gd name="connsiteY144" fmla="*/ 1626236 h 1649863"/>
                <a:gd name="connsiteX145" fmla="*/ 2974961 w 9637211"/>
                <a:gd name="connsiteY145" fmla="*/ 1617995 h 1649863"/>
                <a:gd name="connsiteX146" fmla="*/ 2949608 w 9637211"/>
                <a:gd name="connsiteY146" fmla="*/ 1633655 h 1649863"/>
                <a:gd name="connsiteX147" fmla="*/ 2909973 w 9637211"/>
                <a:gd name="connsiteY147" fmla="*/ 1648121 h 1649863"/>
                <a:gd name="connsiteX148" fmla="*/ 2864542 w 9637211"/>
                <a:gd name="connsiteY148" fmla="*/ 1635245 h 1649863"/>
                <a:gd name="connsiteX149" fmla="*/ 2758460 w 9637211"/>
                <a:gd name="connsiteY149" fmla="*/ 1609130 h 1649863"/>
                <a:gd name="connsiteX150" fmla="*/ 2692301 w 9637211"/>
                <a:gd name="connsiteY150" fmla="*/ 1610905 h 1649863"/>
                <a:gd name="connsiteX151" fmla="*/ 2548009 w 9637211"/>
                <a:gd name="connsiteY151" fmla="*/ 1604522 h 1649863"/>
                <a:gd name="connsiteX152" fmla="*/ 2453210 w 9637211"/>
                <a:gd name="connsiteY152" fmla="*/ 1590103 h 1649863"/>
                <a:gd name="connsiteX153" fmla="*/ 2384726 w 9637211"/>
                <a:gd name="connsiteY153" fmla="*/ 1571904 h 1649863"/>
                <a:gd name="connsiteX154" fmla="*/ 2286765 w 9637211"/>
                <a:gd name="connsiteY154" fmla="*/ 1548534 h 1649863"/>
                <a:gd name="connsiteX155" fmla="*/ 2189064 w 9637211"/>
                <a:gd name="connsiteY155" fmla="*/ 1538649 h 1649863"/>
                <a:gd name="connsiteX156" fmla="*/ 2118010 w 9637211"/>
                <a:gd name="connsiteY156" fmla="*/ 1523712 h 1649863"/>
                <a:gd name="connsiteX157" fmla="*/ 2031682 w 9637211"/>
                <a:gd name="connsiteY157" fmla="*/ 1515318 h 1649863"/>
                <a:gd name="connsiteX158" fmla="*/ 1959737 w 9637211"/>
                <a:gd name="connsiteY158" fmla="*/ 1518317 h 1649863"/>
                <a:gd name="connsiteX159" fmla="*/ 1847100 w 9637211"/>
                <a:gd name="connsiteY159" fmla="*/ 1525944 h 1649863"/>
                <a:gd name="connsiteX160" fmla="*/ 1707262 w 9637211"/>
                <a:gd name="connsiteY160" fmla="*/ 1494706 h 1649863"/>
                <a:gd name="connsiteX161" fmla="*/ 1651067 w 9637211"/>
                <a:gd name="connsiteY161" fmla="*/ 1488939 h 1649863"/>
                <a:gd name="connsiteX162" fmla="*/ 1598392 w 9637211"/>
                <a:gd name="connsiteY162" fmla="*/ 1487556 h 1649863"/>
                <a:gd name="connsiteX163" fmla="*/ 1485796 w 9637211"/>
                <a:gd name="connsiteY163" fmla="*/ 1467717 h 1649863"/>
                <a:gd name="connsiteX164" fmla="*/ 1440105 w 9637211"/>
                <a:gd name="connsiteY164" fmla="*/ 1461600 h 1649863"/>
                <a:gd name="connsiteX165" fmla="*/ 1376742 w 9637211"/>
                <a:gd name="connsiteY165" fmla="*/ 1464813 h 1649863"/>
                <a:gd name="connsiteX166" fmla="*/ 1260914 w 9637211"/>
                <a:gd name="connsiteY166" fmla="*/ 1458783 h 1649863"/>
                <a:gd name="connsiteX167" fmla="*/ 1144209 w 9637211"/>
                <a:gd name="connsiteY167" fmla="*/ 1430510 h 1649863"/>
                <a:gd name="connsiteX168" fmla="*/ 1095577 w 9637211"/>
                <a:gd name="connsiteY168" fmla="*/ 1436151 h 1649863"/>
                <a:gd name="connsiteX169" fmla="*/ 1078045 w 9637211"/>
                <a:gd name="connsiteY169" fmla="*/ 1436212 h 1649863"/>
                <a:gd name="connsiteX170" fmla="*/ 919891 w 9637211"/>
                <a:gd name="connsiteY170" fmla="*/ 1425160 h 1649863"/>
                <a:gd name="connsiteX171" fmla="*/ 904047 w 9637211"/>
                <a:gd name="connsiteY171" fmla="*/ 1423883 h 1649863"/>
                <a:gd name="connsiteX172" fmla="*/ 829382 w 9637211"/>
                <a:gd name="connsiteY172" fmla="*/ 1410847 h 1649863"/>
                <a:gd name="connsiteX173" fmla="*/ 642661 w 9637211"/>
                <a:gd name="connsiteY173" fmla="*/ 1409490 h 1649863"/>
                <a:gd name="connsiteX174" fmla="*/ 631134 w 9637211"/>
                <a:gd name="connsiteY174" fmla="*/ 1408791 h 1649863"/>
                <a:gd name="connsiteX175" fmla="*/ 569136 w 9637211"/>
                <a:gd name="connsiteY175" fmla="*/ 1420097 h 1649863"/>
                <a:gd name="connsiteX176" fmla="*/ 538796 w 9637211"/>
                <a:gd name="connsiteY176" fmla="*/ 1433330 h 1649863"/>
                <a:gd name="connsiteX177" fmla="*/ 491177 w 9637211"/>
                <a:gd name="connsiteY177" fmla="*/ 1447867 h 1649863"/>
                <a:gd name="connsiteX178" fmla="*/ 442411 w 9637211"/>
                <a:gd name="connsiteY178" fmla="*/ 1454770 h 1649863"/>
                <a:gd name="connsiteX179" fmla="*/ 359296 w 9637211"/>
                <a:gd name="connsiteY179" fmla="*/ 1440257 h 1649863"/>
                <a:gd name="connsiteX180" fmla="*/ 329271 w 9637211"/>
                <a:gd name="connsiteY180" fmla="*/ 1439821 h 1649863"/>
                <a:gd name="connsiteX181" fmla="*/ 262167 w 9637211"/>
                <a:gd name="connsiteY181" fmla="*/ 1434111 h 1649863"/>
                <a:gd name="connsiteX182" fmla="*/ 203882 w 9637211"/>
                <a:gd name="connsiteY182" fmla="*/ 1437548 h 1649863"/>
                <a:gd name="connsiteX183" fmla="*/ 157723 w 9637211"/>
                <a:gd name="connsiteY183" fmla="*/ 1454055 h 1649863"/>
                <a:gd name="connsiteX184" fmla="*/ 89823 w 9637211"/>
                <a:gd name="connsiteY184" fmla="*/ 1460153 h 1649863"/>
                <a:gd name="connsiteX185" fmla="*/ 45393 w 9637211"/>
                <a:gd name="connsiteY185" fmla="*/ 1451938 h 1649863"/>
                <a:gd name="connsiteX186" fmla="*/ 36385 w 9637211"/>
                <a:gd name="connsiteY186" fmla="*/ 1450960 h 1649863"/>
                <a:gd name="connsiteX187" fmla="*/ 0 w 9637211"/>
                <a:gd name="connsiteY187" fmla="*/ 1452514 h 164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9637211" h="1649863">
                  <a:moveTo>
                    <a:pt x="2468659" y="1380297"/>
                  </a:moveTo>
                  <a:lnTo>
                    <a:pt x="2460722" y="1390272"/>
                  </a:lnTo>
                  <a:cubicBezTo>
                    <a:pt x="2456661" y="1396980"/>
                    <a:pt x="2451818" y="1402354"/>
                    <a:pt x="2446257" y="1406498"/>
                  </a:cubicBezTo>
                  <a:lnTo>
                    <a:pt x="2427494" y="1415356"/>
                  </a:lnTo>
                  <a:cubicBezTo>
                    <a:pt x="2441349" y="1411764"/>
                    <a:pt x="2452601" y="1403689"/>
                    <a:pt x="2460722" y="1390272"/>
                  </a:cubicBezTo>
                  <a:close/>
                  <a:moveTo>
                    <a:pt x="5731745" y="1360489"/>
                  </a:moveTo>
                  <a:lnTo>
                    <a:pt x="5698179" y="1367442"/>
                  </a:lnTo>
                  <a:lnTo>
                    <a:pt x="5715901" y="1365274"/>
                  </a:lnTo>
                  <a:cubicBezTo>
                    <a:pt x="5721750" y="1364345"/>
                    <a:pt x="5727285" y="1362979"/>
                    <a:pt x="5731745" y="1360489"/>
                  </a:cubicBezTo>
                  <a:close/>
                  <a:moveTo>
                    <a:pt x="5503859" y="1324849"/>
                  </a:moveTo>
                  <a:lnTo>
                    <a:pt x="5516994" y="1333353"/>
                  </a:lnTo>
                  <a:lnTo>
                    <a:pt x="5516994" y="1333352"/>
                  </a:lnTo>
                  <a:close/>
                  <a:moveTo>
                    <a:pt x="4720031" y="1268958"/>
                  </a:moveTo>
                  <a:lnTo>
                    <a:pt x="4749955" y="1273114"/>
                  </a:lnTo>
                  <a:lnTo>
                    <a:pt x="4767388" y="1277477"/>
                  </a:lnTo>
                  <a:lnTo>
                    <a:pt x="4767531" y="1277513"/>
                  </a:lnTo>
                  <a:lnTo>
                    <a:pt x="4782965" y="1281578"/>
                  </a:lnTo>
                  <a:lnTo>
                    <a:pt x="4784809" y="1281832"/>
                  </a:lnTo>
                  <a:lnTo>
                    <a:pt x="4790792" y="1283327"/>
                  </a:lnTo>
                  <a:cubicBezTo>
                    <a:pt x="4798641" y="1284916"/>
                    <a:pt x="4806563" y="1285965"/>
                    <a:pt x="4814638" y="1285937"/>
                  </a:cubicBezTo>
                  <a:lnTo>
                    <a:pt x="4784809" y="1281832"/>
                  </a:lnTo>
                  <a:lnTo>
                    <a:pt x="4767531" y="1277513"/>
                  </a:lnTo>
                  <a:lnTo>
                    <a:pt x="4751799" y="1273370"/>
                  </a:lnTo>
                  <a:lnTo>
                    <a:pt x="4749955" y="1273114"/>
                  </a:lnTo>
                  <a:lnTo>
                    <a:pt x="4743957" y="1271612"/>
                  </a:lnTo>
                  <a:cubicBezTo>
                    <a:pt x="4736090" y="1270013"/>
                    <a:pt x="4728141" y="1268949"/>
                    <a:pt x="4720031" y="1268958"/>
                  </a:cubicBezTo>
                  <a:close/>
                  <a:moveTo>
                    <a:pt x="3276840" y="1263985"/>
                  </a:moveTo>
                  <a:cubicBezTo>
                    <a:pt x="3292849" y="1276789"/>
                    <a:pt x="3310250" y="1281089"/>
                    <a:pt x="3328341" y="1281473"/>
                  </a:cubicBezTo>
                  <a:lnTo>
                    <a:pt x="3301810" y="1277386"/>
                  </a:lnTo>
                  <a:cubicBezTo>
                    <a:pt x="3293198" y="1274663"/>
                    <a:pt x="3284847" y="1270386"/>
                    <a:pt x="3276840" y="1263985"/>
                  </a:cubicBezTo>
                  <a:close/>
                  <a:moveTo>
                    <a:pt x="3519760" y="1250994"/>
                  </a:moveTo>
                  <a:cubicBezTo>
                    <a:pt x="3514125" y="1250064"/>
                    <a:pt x="3508615" y="1250202"/>
                    <a:pt x="3503255" y="1251147"/>
                  </a:cubicBezTo>
                  <a:lnTo>
                    <a:pt x="3519760" y="1250994"/>
                  </a:lnTo>
                  <a:cubicBezTo>
                    <a:pt x="3525393" y="1251924"/>
                    <a:pt x="3531152" y="1253922"/>
                    <a:pt x="3537011" y="1257249"/>
                  </a:cubicBezTo>
                  <a:cubicBezTo>
                    <a:pt x="3531153" y="1253922"/>
                    <a:pt x="3525394" y="1251924"/>
                    <a:pt x="3519760" y="1250994"/>
                  </a:cubicBezTo>
                  <a:close/>
                  <a:moveTo>
                    <a:pt x="5038723" y="1229019"/>
                  </a:moveTo>
                  <a:cubicBezTo>
                    <a:pt x="5028630" y="1228971"/>
                    <a:pt x="5018835" y="1229777"/>
                    <a:pt x="5009340" y="1231627"/>
                  </a:cubicBezTo>
                  <a:lnTo>
                    <a:pt x="5069905" y="1231533"/>
                  </a:lnTo>
                  <a:cubicBezTo>
                    <a:pt x="5059212" y="1229968"/>
                    <a:pt x="5048818" y="1229067"/>
                    <a:pt x="5038723" y="1229019"/>
                  </a:cubicBezTo>
                  <a:close/>
                  <a:moveTo>
                    <a:pt x="6274350" y="1198579"/>
                  </a:moveTo>
                  <a:lnTo>
                    <a:pt x="6274350" y="1198580"/>
                  </a:lnTo>
                  <a:lnTo>
                    <a:pt x="6299734" y="1215874"/>
                  </a:lnTo>
                  <a:cubicBezTo>
                    <a:pt x="6292882" y="1211182"/>
                    <a:pt x="6285837" y="1206500"/>
                    <a:pt x="6274350" y="1198579"/>
                  </a:cubicBezTo>
                  <a:close/>
                  <a:moveTo>
                    <a:pt x="284014" y="1083637"/>
                  </a:moveTo>
                  <a:lnTo>
                    <a:pt x="274455" y="1086842"/>
                  </a:lnTo>
                  <a:lnTo>
                    <a:pt x="233501" y="1096794"/>
                  </a:lnTo>
                  <a:lnTo>
                    <a:pt x="274456" y="1086842"/>
                  </a:lnTo>
                  <a:close/>
                  <a:moveTo>
                    <a:pt x="691166" y="1081917"/>
                  </a:moveTo>
                  <a:cubicBezTo>
                    <a:pt x="686005" y="1082970"/>
                    <a:pt x="680596" y="1084918"/>
                    <a:pt x="677191" y="1087044"/>
                  </a:cubicBezTo>
                  <a:cubicBezTo>
                    <a:pt x="660788" y="1097408"/>
                    <a:pt x="646181" y="1105351"/>
                    <a:pt x="632391" y="1110922"/>
                  </a:cubicBezTo>
                  <a:cubicBezTo>
                    <a:pt x="646181" y="1105351"/>
                    <a:pt x="660789" y="1097408"/>
                    <a:pt x="677192" y="1087044"/>
                  </a:cubicBezTo>
                  <a:close/>
                  <a:moveTo>
                    <a:pt x="428044" y="1067823"/>
                  </a:moveTo>
                  <a:cubicBezTo>
                    <a:pt x="446919" y="1068326"/>
                    <a:pt x="465868" y="1068118"/>
                    <a:pt x="479634" y="1077452"/>
                  </a:cubicBezTo>
                  <a:cubicBezTo>
                    <a:pt x="465869" y="1068118"/>
                    <a:pt x="446919" y="1068326"/>
                    <a:pt x="428044" y="1067823"/>
                  </a:cubicBezTo>
                  <a:close/>
                  <a:moveTo>
                    <a:pt x="7445292" y="757632"/>
                  </a:moveTo>
                  <a:cubicBezTo>
                    <a:pt x="7451720" y="761638"/>
                    <a:pt x="7458880" y="765687"/>
                    <a:pt x="7466390" y="768915"/>
                  </a:cubicBezTo>
                  <a:lnTo>
                    <a:pt x="7474827" y="771226"/>
                  </a:lnTo>
                  <a:lnTo>
                    <a:pt x="7466391" y="768915"/>
                  </a:lnTo>
                  <a:cubicBezTo>
                    <a:pt x="7458880" y="765687"/>
                    <a:pt x="7451720" y="761638"/>
                    <a:pt x="7445292" y="757632"/>
                  </a:cubicBezTo>
                  <a:close/>
                  <a:moveTo>
                    <a:pt x="0" y="0"/>
                  </a:moveTo>
                  <a:lnTo>
                    <a:pt x="9637211" y="0"/>
                  </a:lnTo>
                  <a:lnTo>
                    <a:pt x="9583319" y="32146"/>
                  </a:lnTo>
                  <a:cubicBezTo>
                    <a:pt x="9545773" y="53573"/>
                    <a:pt x="9512012" y="76700"/>
                    <a:pt x="9493665" y="112426"/>
                  </a:cubicBezTo>
                  <a:cubicBezTo>
                    <a:pt x="9485465" y="128200"/>
                    <a:pt x="9473638" y="145563"/>
                    <a:pt x="9457156" y="155303"/>
                  </a:cubicBezTo>
                  <a:cubicBezTo>
                    <a:pt x="9433664" y="169148"/>
                    <a:pt x="9403364" y="175160"/>
                    <a:pt x="9377643" y="187228"/>
                  </a:cubicBezTo>
                  <a:cubicBezTo>
                    <a:pt x="9347347" y="201400"/>
                    <a:pt x="9312111" y="214085"/>
                    <a:pt x="9292088" y="235295"/>
                  </a:cubicBezTo>
                  <a:cubicBezTo>
                    <a:pt x="9274297" y="254202"/>
                    <a:pt x="9256121" y="269202"/>
                    <a:pt x="9231985" y="281821"/>
                  </a:cubicBezTo>
                  <a:cubicBezTo>
                    <a:pt x="9215069" y="290641"/>
                    <a:pt x="9202945" y="305820"/>
                    <a:pt x="9185378" y="313259"/>
                  </a:cubicBezTo>
                  <a:cubicBezTo>
                    <a:pt x="9162280" y="323162"/>
                    <a:pt x="9138896" y="331194"/>
                    <a:pt x="9118948" y="345810"/>
                  </a:cubicBezTo>
                  <a:cubicBezTo>
                    <a:pt x="9098245" y="360931"/>
                    <a:pt x="9074484" y="373219"/>
                    <a:pt x="9052763" y="387450"/>
                  </a:cubicBezTo>
                  <a:cubicBezTo>
                    <a:pt x="9041247" y="395066"/>
                    <a:pt x="9031971" y="404773"/>
                    <a:pt x="9020858" y="412686"/>
                  </a:cubicBezTo>
                  <a:cubicBezTo>
                    <a:pt x="9000514" y="427162"/>
                    <a:pt x="8979766" y="441345"/>
                    <a:pt x="8958799" y="455068"/>
                  </a:cubicBezTo>
                  <a:cubicBezTo>
                    <a:pt x="8937836" y="468792"/>
                    <a:pt x="8917940" y="484502"/>
                    <a:pt x="8894669" y="494884"/>
                  </a:cubicBezTo>
                  <a:cubicBezTo>
                    <a:pt x="8854995" y="512490"/>
                    <a:pt x="8811321" y="524012"/>
                    <a:pt x="8772871" y="542815"/>
                  </a:cubicBezTo>
                  <a:cubicBezTo>
                    <a:pt x="8733852" y="561958"/>
                    <a:pt x="8697379" y="585375"/>
                    <a:pt x="8663102" y="609939"/>
                  </a:cubicBezTo>
                  <a:cubicBezTo>
                    <a:pt x="8635978" y="629295"/>
                    <a:pt x="8610598" y="648411"/>
                    <a:pt x="8575858" y="659344"/>
                  </a:cubicBezTo>
                  <a:cubicBezTo>
                    <a:pt x="8556476" y="665459"/>
                    <a:pt x="8536416" y="677725"/>
                    <a:pt x="8525191" y="691449"/>
                  </a:cubicBezTo>
                  <a:cubicBezTo>
                    <a:pt x="8500912" y="721337"/>
                    <a:pt x="8469036" y="743120"/>
                    <a:pt x="8432740" y="762134"/>
                  </a:cubicBezTo>
                  <a:cubicBezTo>
                    <a:pt x="8384287" y="787695"/>
                    <a:pt x="8336442" y="813700"/>
                    <a:pt x="8287775" y="838802"/>
                  </a:cubicBezTo>
                  <a:cubicBezTo>
                    <a:pt x="8259073" y="853684"/>
                    <a:pt x="8230604" y="869336"/>
                    <a:pt x="8199975" y="880700"/>
                  </a:cubicBezTo>
                  <a:cubicBezTo>
                    <a:pt x="8137395" y="904120"/>
                    <a:pt x="8073115" y="924637"/>
                    <a:pt x="8009879" y="946676"/>
                  </a:cubicBezTo>
                  <a:cubicBezTo>
                    <a:pt x="7989181" y="953793"/>
                    <a:pt x="7969777" y="963518"/>
                    <a:pt x="7948650" y="969872"/>
                  </a:cubicBezTo>
                  <a:cubicBezTo>
                    <a:pt x="7925797" y="976781"/>
                    <a:pt x="7901001" y="979703"/>
                    <a:pt x="7878149" y="986611"/>
                  </a:cubicBezTo>
                  <a:cubicBezTo>
                    <a:pt x="7840120" y="998017"/>
                    <a:pt x="7803387" y="1012030"/>
                    <a:pt x="7765368" y="1023592"/>
                  </a:cubicBezTo>
                  <a:cubicBezTo>
                    <a:pt x="7692011" y="1045805"/>
                    <a:pt x="7618421" y="1067243"/>
                    <a:pt x="7544827" y="1088525"/>
                  </a:cubicBezTo>
                  <a:cubicBezTo>
                    <a:pt x="7529069" y="1093051"/>
                    <a:pt x="7511791" y="1094355"/>
                    <a:pt x="7496243" y="1099185"/>
                  </a:cubicBezTo>
                  <a:cubicBezTo>
                    <a:pt x="7454978" y="1112160"/>
                    <a:pt x="7413953" y="1126064"/>
                    <a:pt x="7373131" y="1140118"/>
                  </a:cubicBezTo>
                  <a:cubicBezTo>
                    <a:pt x="7348411" y="1148686"/>
                    <a:pt x="7324355" y="1158947"/>
                    <a:pt x="7299425" y="1167211"/>
                  </a:cubicBezTo>
                  <a:cubicBezTo>
                    <a:pt x="7279481" y="1173822"/>
                    <a:pt x="7258894" y="1179208"/>
                    <a:pt x="7238066" y="1183666"/>
                  </a:cubicBezTo>
                  <a:cubicBezTo>
                    <a:pt x="7220132" y="1187513"/>
                    <a:pt x="7201262" y="1188107"/>
                    <a:pt x="7183552" y="1192571"/>
                  </a:cubicBezTo>
                  <a:cubicBezTo>
                    <a:pt x="7135617" y="1204612"/>
                    <a:pt x="7088328" y="1217878"/>
                    <a:pt x="7040813" y="1230525"/>
                  </a:cubicBezTo>
                  <a:cubicBezTo>
                    <a:pt x="7021767" y="1235524"/>
                    <a:pt x="7002277" y="1239447"/>
                    <a:pt x="6983864" y="1245513"/>
                  </a:cubicBezTo>
                  <a:cubicBezTo>
                    <a:pt x="6934564" y="1261544"/>
                    <a:pt x="6886133" y="1279414"/>
                    <a:pt x="6836601" y="1294672"/>
                  </a:cubicBezTo>
                  <a:cubicBezTo>
                    <a:pt x="6795516" y="1307324"/>
                    <a:pt x="6753122" y="1317057"/>
                    <a:pt x="6711393" y="1328485"/>
                  </a:cubicBezTo>
                  <a:cubicBezTo>
                    <a:pt x="6693705" y="1333419"/>
                    <a:pt x="6676878" y="1340036"/>
                    <a:pt x="6659164" y="1344343"/>
                  </a:cubicBezTo>
                  <a:cubicBezTo>
                    <a:pt x="6619497" y="1354102"/>
                    <a:pt x="6579188" y="1362635"/>
                    <a:pt x="6539327" y="1372405"/>
                  </a:cubicBezTo>
                  <a:cubicBezTo>
                    <a:pt x="6516609" y="1378051"/>
                    <a:pt x="6494842" y="1387262"/>
                    <a:pt x="6471659" y="1391362"/>
                  </a:cubicBezTo>
                  <a:cubicBezTo>
                    <a:pt x="6416600" y="1401077"/>
                    <a:pt x="6361053" y="1408777"/>
                    <a:pt x="6305536" y="1417103"/>
                  </a:cubicBezTo>
                  <a:cubicBezTo>
                    <a:pt x="6248279" y="1425669"/>
                    <a:pt x="6191229" y="1434541"/>
                    <a:pt x="6133939" y="1442481"/>
                  </a:cubicBezTo>
                  <a:cubicBezTo>
                    <a:pt x="6102579" y="1446662"/>
                    <a:pt x="6070917" y="1448658"/>
                    <a:pt x="6039547" y="1452681"/>
                  </a:cubicBezTo>
                  <a:cubicBezTo>
                    <a:pt x="6012050" y="1456206"/>
                    <a:pt x="5984839" y="1461597"/>
                    <a:pt x="5957366" y="1465590"/>
                  </a:cubicBezTo>
                  <a:cubicBezTo>
                    <a:pt x="5933562" y="1468934"/>
                    <a:pt x="5909518" y="1471349"/>
                    <a:pt x="5885715" y="1474694"/>
                  </a:cubicBezTo>
                  <a:cubicBezTo>
                    <a:pt x="5847596" y="1480140"/>
                    <a:pt x="5809691" y="1486048"/>
                    <a:pt x="5771774" y="1491643"/>
                  </a:cubicBezTo>
                  <a:cubicBezTo>
                    <a:pt x="5755903" y="1493820"/>
                    <a:pt x="5739373" y="1498540"/>
                    <a:pt x="5724294" y="1496914"/>
                  </a:cubicBezTo>
                  <a:cubicBezTo>
                    <a:pt x="5686295" y="1492781"/>
                    <a:pt x="5649250" y="1496294"/>
                    <a:pt x="5611931" y="1502173"/>
                  </a:cubicBezTo>
                  <a:cubicBezTo>
                    <a:pt x="5599171" y="1504201"/>
                    <a:pt x="5585354" y="1504553"/>
                    <a:pt x="5572785" y="1502492"/>
                  </a:cubicBezTo>
                  <a:cubicBezTo>
                    <a:pt x="5547064" y="1498394"/>
                    <a:pt x="5522015" y="1492069"/>
                    <a:pt x="5496622" y="1486703"/>
                  </a:cubicBezTo>
                  <a:cubicBezTo>
                    <a:pt x="5493862" y="1486051"/>
                    <a:pt x="5490551" y="1486053"/>
                    <a:pt x="5487614" y="1485725"/>
                  </a:cubicBezTo>
                  <a:cubicBezTo>
                    <a:pt x="5470960" y="1483859"/>
                    <a:pt x="5454506" y="1481984"/>
                    <a:pt x="5437869" y="1480432"/>
                  </a:cubicBezTo>
                  <a:cubicBezTo>
                    <a:pt x="5428868" y="1479610"/>
                    <a:pt x="5419725" y="1479895"/>
                    <a:pt x="5410729" y="1479229"/>
                  </a:cubicBezTo>
                  <a:cubicBezTo>
                    <a:pt x="5375917" y="1476513"/>
                    <a:pt x="5338174" y="1485709"/>
                    <a:pt x="5307325" y="1468207"/>
                  </a:cubicBezTo>
                  <a:cubicBezTo>
                    <a:pt x="5287297" y="1456930"/>
                    <a:pt x="5268577" y="1460658"/>
                    <a:pt x="5247871" y="1463540"/>
                  </a:cubicBezTo>
                  <a:cubicBezTo>
                    <a:pt x="5232193" y="1465707"/>
                    <a:pt x="5216035" y="1466016"/>
                    <a:pt x="5200105" y="1466942"/>
                  </a:cubicBezTo>
                  <a:cubicBezTo>
                    <a:pt x="5172135" y="1468759"/>
                    <a:pt x="5144152" y="1470266"/>
                    <a:pt x="5116199" y="1472398"/>
                  </a:cubicBezTo>
                  <a:cubicBezTo>
                    <a:pt x="5107270" y="1473142"/>
                    <a:pt x="5098326" y="1477498"/>
                    <a:pt x="5089547" y="1477294"/>
                  </a:cubicBezTo>
                  <a:cubicBezTo>
                    <a:pt x="5048970" y="1476267"/>
                    <a:pt x="5008312" y="1473519"/>
                    <a:pt x="4967752" y="1472806"/>
                  </a:cubicBezTo>
                  <a:cubicBezTo>
                    <a:pt x="4944740" y="1472347"/>
                    <a:pt x="4921363" y="1476454"/>
                    <a:pt x="4898514" y="1475359"/>
                  </a:cubicBezTo>
                  <a:cubicBezTo>
                    <a:pt x="4872154" y="1474119"/>
                    <a:pt x="4846185" y="1468937"/>
                    <a:pt x="4819948" y="1466277"/>
                  </a:cubicBezTo>
                  <a:cubicBezTo>
                    <a:pt x="4812704" y="1465529"/>
                    <a:pt x="4804802" y="1467322"/>
                    <a:pt x="4797235" y="1467999"/>
                  </a:cubicBezTo>
                  <a:cubicBezTo>
                    <a:pt x="4788699" y="1468726"/>
                    <a:pt x="4780369" y="1469755"/>
                    <a:pt x="4771823" y="1470324"/>
                  </a:cubicBezTo>
                  <a:cubicBezTo>
                    <a:pt x="4745790" y="1471894"/>
                    <a:pt x="4719721" y="1472679"/>
                    <a:pt x="4693726" y="1475031"/>
                  </a:cubicBezTo>
                  <a:cubicBezTo>
                    <a:pt x="4677818" y="1476425"/>
                    <a:pt x="4661410" y="1483651"/>
                    <a:pt x="4646522" y="1482013"/>
                  </a:cubicBezTo>
                  <a:cubicBezTo>
                    <a:pt x="4616175" y="1478927"/>
                    <a:pt x="4586536" y="1490556"/>
                    <a:pt x="4556001" y="1483554"/>
                  </a:cubicBezTo>
                  <a:cubicBezTo>
                    <a:pt x="4546547" y="1481499"/>
                    <a:pt x="4534022" y="1488380"/>
                    <a:pt x="4522761" y="1489236"/>
                  </a:cubicBezTo>
                  <a:cubicBezTo>
                    <a:pt x="4494612" y="1491377"/>
                    <a:pt x="4466422" y="1492580"/>
                    <a:pt x="4438228" y="1493782"/>
                  </a:cubicBezTo>
                  <a:cubicBezTo>
                    <a:pt x="4412951" y="1494844"/>
                    <a:pt x="4386813" y="1498301"/>
                    <a:pt x="4362305" y="1495088"/>
                  </a:cubicBezTo>
                  <a:cubicBezTo>
                    <a:pt x="4336613" y="1491619"/>
                    <a:pt x="4313708" y="1493351"/>
                    <a:pt x="4289278" y="1499864"/>
                  </a:cubicBezTo>
                  <a:cubicBezTo>
                    <a:pt x="4272539" y="1504281"/>
                    <a:pt x="4254677" y="1505613"/>
                    <a:pt x="4237236" y="1507551"/>
                  </a:cubicBezTo>
                  <a:cubicBezTo>
                    <a:pt x="4218443" y="1509712"/>
                    <a:pt x="4197483" y="1507428"/>
                    <a:pt x="4180626" y="1513420"/>
                  </a:cubicBezTo>
                  <a:cubicBezTo>
                    <a:pt x="4130437" y="1531219"/>
                    <a:pt x="4078308" y="1537027"/>
                    <a:pt x="4025047" y="1539594"/>
                  </a:cubicBezTo>
                  <a:cubicBezTo>
                    <a:pt x="4015328" y="1540063"/>
                    <a:pt x="4005307" y="1538350"/>
                    <a:pt x="3995866" y="1536451"/>
                  </a:cubicBezTo>
                  <a:cubicBezTo>
                    <a:pt x="3940757" y="1524983"/>
                    <a:pt x="3886195" y="1528868"/>
                    <a:pt x="3831212" y="1540151"/>
                  </a:cubicBezTo>
                  <a:cubicBezTo>
                    <a:pt x="3819833" y="1542583"/>
                    <a:pt x="3807019" y="1543514"/>
                    <a:pt x="3795461" y="1542189"/>
                  </a:cubicBezTo>
                  <a:cubicBezTo>
                    <a:pt x="3762927" y="1538264"/>
                    <a:pt x="3731194" y="1530691"/>
                    <a:pt x="3698543" y="1528342"/>
                  </a:cubicBezTo>
                  <a:cubicBezTo>
                    <a:pt x="3644585" y="1524508"/>
                    <a:pt x="3599168" y="1548354"/>
                    <a:pt x="3551836" y="1564762"/>
                  </a:cubicBezTo>
                  <a:cubicBezTo>
                    <a:pt x="3506795" y="1580273"/>
                    <a:pt x="3469370" y="1612209"/>
                    <a:pt x="3415003" y="1608081"/>
                  </a:cubicBezTo>
                  <a:cubicBezTo>
                    <a:pt x="3409532" y="1607717"/>
                    <a:pt x="3403709" y="1612236"/>
                    <a:pt x="3397737" y="1613622"/>
                  </a:cubicBezTo>
                  <a:cubicBezTo>
                    <a:pt x="3381358" y="1617394"/>
                    <a:pt x="3365010" y="1621790"/>
                    <a:pt x="3348360" y="1624007"/>
                  </a:cubicBezTo>
                  <a:cubicBezTo>
                    <a:pt x="3328041" y="1626870"/>
                    <a:pt x="3307211" y="1627247"/>
                    <a:pt x="3286876" y="1629796"/>
                  </a:cubicBezTo>
                  <a:cubicBezTo>
                    <a:pt x="3273801" y="1631368"/>
                    <a:pt x="3260860" y="1633717"/>
                    <a:pt x="3247932" y="1635832"/>
                  </a:cubicBezTo>
                  <a:lnTo>
                    <a:pt x="3244999" y="1636180"/>
                  </a:lnTo>
                  <a:lnTo>
                    <a:pt x="3184484" y="1639097"/>
                  </a:lnTo>
                  <a:lnTo>
                    <a:pt x="3177540" y="1638715"/>
                  </a:lnTo>
                  <a:cubicBezTo>
                    <a:pt x="3167030" y="1637417"/>
                    <a:pt x="3156526" y="1635766"/>
                    <a:pt x="3146060" y="1634857"/>
                  </a:cubicBezTo>
                  <a:cubicBezTo>
                    <a:pt x="3116518" y="1632358"/>
                    <a:pt x="3084302" y="1635010"/>
                    <a:pt x="3057965" y="1626236"/>
                  </a:cubicBezTo>
                  <a:cubicBezTo>
                    <a:pt x="3029852" y="1616919"/>
                    <a:pt x="3003375" y="1613330"/>
                    <a:pt x="2974961" y="1617995"/>
                  </a:cubicBezTo>
                  <a:cubicBezTo>
                    <a:pt x="2965488" y="1619550"/>
                    <a:pt x="2953558" y="1626717"/>
                    <a:pt x="2949608" y="1633655"/>
                  </a:cubicBezTo>
                  <a:cubicBezTo>
                    <a:pt x="2940805" y="1649145"/>
                    <a:pt x="2927912" y="1652436"/>
                    <a:pt x="2909973" y="1648121"/>
                  </a:cubicBezTo>
                  <a:cubicBezTo>
                    <a:pt x="2894404" y="1644476"/>
                    <a:pt x="2875446" y="1643195"/>
                    <a:pt x="2864542" y="1635245"/>
                  </a:cubicBezTo>
                  <a:cubicBezTo>
                    <a:pt x="2833644" y="1612724"/>
                    <a:pt x="2795701" y="1613769"/>
                    <a:pt x="2758460" y="1609130"/>
                  </a:cubicBezTo>
                  <a:cubicBezTo>
                    <a:pt x="2735725" y="1606301"/>
                    <a:pt x="2714721" y="1607157"/>
                    <a:pt x="2692301" y="1610905"/>
                  </a:cubicBezTo>
                  <a:cubicBezTo>
                    <a:pt x="2643606" y="1619217"/>
                    <a:pt x="2595572" y="1613057"/>
                    <a:pt x="2548009" y="1604522"/>
                  </a:cubicBezTo>
                  <a:cubicBezTo>
                    <a:pt x="2516561" y="1598820"/>
                    <a:pt x="2484471" y="1595972"/>
                    <a:pt x="2453210" y="1590103"/>
                  </a:cubicBezTo>
                  <a:cubicBezTo>
                    <a:pt x="2429807" y="1585581"/>
                    <a:pt x="2406352" y="1579963"/>
                    <a:pt x="2384726" y="1571904"/>
                  </a:cubicBezTo>
                  <a:cubicBezTo>
                    <a:pt x="2353369" y="1560075"/>
                    <a:pt x="2325581" y="1541326"/>
                    <a:pt x="2286765" y="1548534"/>
                  </a:cubicBezTo>
                  <a:cubicBezTo>
                    <a:pt x="2252584" y="1554889"/>
                    <a:pt x="2221009" y="1546526"/>
                    <a:pt x="2189064" y="1538649"/>
                  </a:cubicBezTo>
                  <a:cubicBezTo>
                    <a:pt x="2165600" y="1532875"/>
                    <a:pt x="2142133" y="1526942"/>
                    <a:pt x="2118010" y="1523712"/>
                  </a:cubicBezTo>
                  <a:cubicBezTo>
                    <a:pt x="2089379" y="1519913"/>
                    <a:pt x="2057412" y="1523652"/>
                    <a:pt x="2031682" y="1515318"/>
                  </a:cubicBezTo>
                  <a:cubicBezTo>
                    <a:pt x="2004761" y="1506572"/>
                    <a:pt x="1983123" y="1514364"/>
                    <a:pt x="1959737" y="1518317"/>
                  </a:cubicBezTo>
                  <a:cubicBezTo>
                    <a:pt x="1922433" y="1524509"/>
                    <a:pt x="1885501" y="1534450"/>
                    <a:pt x="1847100" y="1525944"/>
                  </a:cubicBezTo>
                  <a:cubicBezTo>
                    <a:pt x="1800428" y="1515638"/>
                    <a:pt x="1754098" y="1504375"/>
                    <a:pt x="1707262" y="1494706"/>
                  </a:cubicBezTo>
                  <a:cubicBezTo>
                    <a:pt x="1689158" y="1491026"/>
                    <a:pt x="1669827" y="1490075"/>
                    <a:pt x="1651067" y="1488939"/>
                  </a:cubicBezTo>
                  <a:cubicBezTo>
                    <a:pt x="1633296" y="1488069"/>
                    <a:pt x="1612320" y="1493475"/>
                    <a:pt x="1598392" y="1487556"/>
                  </a:cubicBezTo>
                  <a:cubicBezTo>
                    <a:pt x="1562588" y="1472333"/>
                    <a:pt x="1526230" y="1465768"/>
                    <a:pt x="1485796" y="1467717"/>
                  </a:cubicBezTo>
                  <a:cubicBezTo>
                    <a:pt x="1470633" y="1468448"/>
                    <a:pt x="1455519" y="1462113"/>
                    <a:pt x="1440105" y="1461600"/>
                  </a:cubicBezTo>
                  <a:cubicBezTo>
                    <a:pt x="1419033" y="1461047"/>
                    <a:pt x="1394726" y="1457982"/>
                    <a:pt x="1376742" y="1464813"/>
                  </a:cubicBezTo>
                  <a:cubicBezTo>
                    <a:pt x="1334463" y="1480976"/>
                    <a:pt x="1299105" y="1470908"/>
                    <a:pt x="1260914" y="1458783"/>
                  </a:cubicBezTo>
                  <a:cubicBezTo>
                    <a:pt x="1223316" y="1446785"/>
                    <a:pt x="1183912" y="1437700"/>
                    <a:pt x="1144209" y="1430510"/>
                  </a:cubicBezTo>
                  <a:cubicBezTo>
                    <a:pt x="1129277" y="1427934"/>
                    <a:pt x="1111855" y="1434268"/>
                    <a:pt x="1095577" y="1436151"/>
                  </a:cubicBezTo>
                  <a:cubicBezTo>
                    <a:pt x="1089760" y="1436745"/>
                    <a:pt x="1083367" y="1437525"/>
                    <a:pt x="1078045" y="1436212"/>
                  </a:cubicBezTo>
                  <a:cubicBezTo>
                    <a:pt x="1026587" y="1423625"/>
                    <a:pt x="974523" y="1414679"/>
                    <a:pt x="919891" y="1425160"/>
                  </a:cubicBezTo>
                  <a:cubicBezTo>
                    <a:pt x="914876" y="1426187"/>
                    <a:pt x="909153" y="1424736"/>
                    <a:pt x="904047" y="1423883"/>
                  </a:cubicBezTo>
                  <a:cubicBezTo>
                    <a:pt x="879088" y="1419436"/>
                    <a:pt x="854553" y="1411675"/>
                    <a:pt x="829382" y="1410847"/>
                  </a:cubicBezTo>
                  <a:cubicBezTo>
                    <a:pt x="767326" y="1408817"/>
                    <a:pt x="705028" y="1409779"/>
                    <a:pt x="642661" y="1409490"/>
                  </a:cubicBezTo>
                  <a:cubicBezTo>
                    <a:pt x="638766" y="1409522"/>
                    <a:pt x="634684" y="1409719"/>
                    <a:pt x="631134" y="1408791"/>
                  </a:cubicBezTo>
                  <a:cubicBezTo>
                    <a:pt x="607871" y="1403163"/>
                    <a:pt x="587956" y="1406321"/>
                    <a:pt x="569136" y="1420097"/>
                  </a:cubicBezTo>
                  <a:cubicBezTo>
                    <a:pt x="560854" y="1426146"/>
                    <a:pt x="549335" y="1429684"/>
                    <a:pt x="538796" y="1433330"/>
                  </a:cubicBezTo>
                  <a:cubicBezTo>
                    <a:pt x="523276" y="1438787"/>
                    <a:pt x="507362" y="1444105"/>
                    <a:pt x="491177" y="1447867"/>
                  </a:cubicBezTo>
                  <a:cubicBezTo>
                    <a:pt x="475178" y="1451464"/>
                    <a:pt x="458068" y="1456211"/>
                    <a:pt x="442411" y="1454770"/>
                  </a:cubicBezTo>
                  <a:cubicBezTo>
                    <a:pt x="414232" y="1452205"/>
                    <a:pt x="387176" y="1444721"/>
                    <a:pt x="359296" y="1440257"/>
                  </a:cubicBezTo>
                  <a:cubicBezTo>
                    <a:pt x="349673" y="1438680"/>
                    <a:pt x="339191" y="1439501"/>
                    <a:pt x="329271" y="1439821"/>
                  </a:cubicBezTo>
                  <a:cubicBezTo>
                    <a:pt x="306503" y="1440449"/>
                    <a:pt x="283397" y="1446114"/>
                    <a:pt x="262167" y="1434111"/>
                  </a:cubicBezTo>
                  <a:cubicBezTo>
                    <a:pt x="242530" y="1422816"/>
                    <a:pt x="223456" y="1427345"/>
                    <a:pt x="203882" y="1437548"/>
                  </a:cubicBezTo>
                  <a:cubicBezTo>
                    <a:pt x="189813" y="1444818"/>
                    <a:pt x="173736" y="1450772"/>
                    <a:pt x="157723" y="1454055"/>
                  </a:cubicBezTo>
                  <a:cubicBezTo>
                    <a:pt x="135728" y="1458567"/>
                    <a:pt x="113832" y="1461037"/>
                    <a:pt x="89823" y="1460153"/>
                  </a:cubicBezTo>
                  <a:cubicBezTo>
                    <a:pt x="72843" y="1459559"/>
                    <a:pt x="59011" y="1459598"/>
                    <a:pt x="45393" y="1451938"/>
                  </a:cubicBezTo>
                  <a:cubicBezTo>
                    <a:pt x="43196" y="1450788"/>
                    <a:pt x="39293" y="1450662"/>
                    <a:pt x="36385" y="1450960"/>
                  </a:cubicBezTo>
                  <a:lnTo>
                    <a:pt x="0" y="1452514"/>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AE56EED7-40A9-4EAF-B230-108CC384E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9637211" cy="1649863"/>
            </a:xfrm>
            <a:custGeom>
              <a:avLst/>
              <a:gdLst>
                <a:gd name="connsiteX0" fmla="*/ 2468659 w 9637211"/>
                <a:gd name="connsiteY0" fmla="*/ 1380297 h 1649863"/>
                <a:gd name="connsiteX1" fmla="*/ 2460722 w 9637211"/>
                <a:gd name="connsiteY1" fmla="*/ 1390272 h 1649863"/>
                <a:gd name="connsiteX2" fmla="*/ 2446257 w 9637211"/>
                <a:gd name="connsiteY2" fmla="*/ 1406498 h 1649863"/>
                <a:gd name="connsiteX3" fmla="*/ 2427494 w 9637211"/>
                <a:gd name="connsiteY3" fmla="*/ 1415356 h 1649863"/>
                <a:gd name="connsiteX4" fmla="*/ 2460722 w 9637211"/>
                <a:gd name="connsiteY4" fmla="*/ 1390272 h 1649863"/>
                <a:gd name="connsiteX5" fmla="*/ 5731745 w 9637211"/>
                <a:gd name="connsiteY5" fmla="*/ 1360489 h 1649863"/>
                <a:gd name="connsiteX6" fmla="*/ 5698179 w 9637211"/>
                <a:gd name="connsiteY6" fmla="*/ 1367442 h 1649863"/>
                <a:gd name="connsiteX7" fmla="*/ 5715901 w 9637211"/>
                <a:gd name="connsiteY7" fmla="*/ 1365274 h 1649863"/>
                <a:gd name="connsiteX8" fmla="*/ 5731745 w 9637211"/>
                <a:gd name="connsiteY8" fmla="*/ 1360489 h 1649863"/>
                <a:gd name="connsiteX9" fmla="*/ 5503859 w 9637211"/>
                <a:gd name="connsiteY9" fmla="*/ 1324849 h 1649863"/>
                <a:gd name="connsiteX10" fmla="*/ 5516994 w 9637211"/>
                <a:gd name="connsiteY10" fmla="*/ 1333353 h 1649863"/>
                <a:gd name="connsiteX11" fmla="*/ 5516994 w 9637211"/>
                <a:gd name="connsiteY11" fmla="*/ 1333352 h 1649863"/>
                <a:gd name="connsiteX12" fmla="*/ 4720031 w 9637211"/>
                <a:gd name="connsiteY12" fmla="*/ 1268958 h 1649863"/>
                <a:gd name="connsiteX13" fmla="*/ 4749955 w 9637211"/>
                <a:gd name="connsiteY13" fmla="*/ 1273114 h 1649863"/>
                <a:gd name="connsiteX14" fmla="*/ 4767388 w 9637211"/>
                <a:gd name="connsiteY14" fmla="*/ 1277477 h 1649863"/>
                <a:gd name="connsiteX15" fmla="*/ 4767531 w 9637211"/>
                <a:gd name="connsiteY15" fmla="*/ 1277513 h 1649863"/>
                <a:gd name="connsiteX16" fmla="*/ 4782965 w 9637211"/>
                <a:gd name="connsiteY16" fmla="*/ 1281578 h 1649863"/>
                <a:gd name="connsiteX17" fmla="*/ 4784809 w 9637211"/>
                <a:gd name="connsiteY17" fmla="*/ 1281832 h 1649863"/>
                <a:gd name="connsiteX18" fmla="*/ 4790792 w 9637211"/>
                <a:gd name="connsiteY18" fmla="*/ 1283327 h 1649863"/>
                <a:gd name="connsiteX19" fmla="*/ 4814638 w 9637211"/>
                <a:gd name="connsiteY19" fmla="*/ 1285937 h 1649863"/>
                <a:gd name="connsiteX20" fmla="*/ 4784809 w 9637211"/>
                <a:gd name="connsiteY20" fmla="*/ 1281832 h 1649863"/>
                <a:gd name="connsiteX21" fmla="*/ 4767531 w 9637211"/>
                <a:gd name="connsiteY21" fmla="*/ 1277513 h 1649863"/>
                <a:gd name="connsiteX22" fmla="*/ 4751799 w 9637211"/>
                <a:gd name="connsiteY22" fmla="*/ 1273370 h 1649863"/>
                <a:gd name="connsiteX23" fmla="*/ 4749955 w 9637211"/>
                <a:gd name="connsiteY23" fmla="*/ 1273114 h 1649863"/>
                <a:gd name="connsiteX24" fmla="*/ 4743957 w 9637211"/>
                <a:gd name="connsiteY24" fmla="*/ 1271612 h 1649863"/>
                <a:gd name="connsiteX25" fmla="*/ 4720031 w 9637211"/>
                <a:gd name="connsiteY25" fmla="*/ 1268958 h 1649863"/>
                <a:gd name="connsiteX26" fmla="*/ 3276840 w 9637211"/>
                <a:gd name="connsiteY26" fmla="*/ 1263985 h 1649863"/>
                <a:gd name="connsiteX27" fmla="*/ 3328341 w 9637211"/>
                <a:gd name="connsiteY27" fmla="*/ 1281473 h 1649863"/>
                <a:gd name="connsiteX28" fmla="*/ 3301810 w 9637211"/>
                <a:gd name="connsiteY28" fmla="*/ 1277386 h 1649863"/>
                <a:gd name="connsiteX29" fmla="*/ 3276840 w 9637211"/>
                <a:gd name="connsiteY29" fmla="*/ 1263985 h 1649863"/>
                <a:gd name="connsiteX30" fmla="*/ 3519760 w 9637211"/>
                <a:gd name="connsiteY30" fmla="*/ 1250994 h 1649863"/>
                <a:gd name="connsiteX31" fmla="*/ 3503255 w 9637211"/>
                <a:gd name="connsiteY31" fmla="*/ 1251147 h 1649863"/>
                <a:gd name="connsiteX32" fmla="*/ 3519760 w 9637211"/>
                <a:gd name="connsiteY32" fmla="*/ 1250994 h 1649863"/>
                <a:gd name="connsiteX33" fmla="*/ 3537011 w 9637211"/>
                <a:gd name="connsiteY33" fmla="*/ 1257249 h 1649863"/>
                <a:gd name="connsiteX34" fmla="*/ 3519760 w 9637211"/>
                <a:gd name="connsiteY34" fmla="*/ 1250994 h 1649863"/>
                <a:gd name="connsiteX35" fmla="*/ 5038723 w 9637211"/>
                <a:gd name="connsiteY35" fmla="*/ 1229019 h 1649863"/>
                <a:gd name="connsiteX36" fmla="*/ 5009340 w 9637211"/>
                <a:gd name="connsiteY36" fmla="*/ 1231627 h 1649863"/>
                <a:gd name="connsiteX37" fmla="*/ 5069905 w 9637211"/>
                <a:gd name="connsiteY37" fmla="*/ 1231533 h 1649863"/>
                <a:gd name="connsiteX38" fmla="*/ 5038723 w 9637211"/>
                <a:gd name="connsiteY38" fmla="*/ 1229019 h 1649863"/>
                <a:gd name="connsiteX39" fmla="*/ 6274350 w 9637211"/>
                <a:gd name="connsiteY39" fmla="*/ 1198579 h 1649863"/>
                <a:gd name="connsiteX40" fmla="*/ 6274350 w 9637211"/>
                <a:gd name="connsiteY40" fmla="*/ 1198580 h 1649863"/>
                <a:gd name="connsiteX41" fmla="*/ 6299734 w 9637211"/>
                <a:gd name="connsiteY41" fmla="*/ 1215874 h 1649863"/>
                <a:gd name="connsiteX42" fmla="*/ 6274350 w 9637211"/>
                <a:gd name="connsiteY42" fmla="*/ 1198579 h 1649863"/>
                <a:gd name="connsiteX43" fmla="*/ 284014 w 9637211"/>
                <a:gd name="connsiteY43" fmla="*/ 1083637 h 1649863"/>
                <a:gd name="connsiteX44" fmla="*/ 274455 w 9637211"/>
                <a:gd name="connsiteY44" fmla="*/ 1086842 h 1649863"/>
                <a:gd name="connsiteX45" fmla="*/ 233501 w 9637211"/>
                <a:gd name="connsiteY45" fmla="*/ 1096794 h 1649863"/>
                <a:gd name="connsiteX46" fmla="*/ 274456 w 9637211"/>
                <a:gd name="connsiteY46" fmla="*/ 1086842 h 1649863"/>
                <a:gd name="connsiteX47" fmla="*/ 691166 w 9637211"/>
                <a:gd name="connsiteY47" fmla="*/ 1081917 h 1649863"/>
                <a:gd name="connsiteX48" fmla="*/ 677191 w 9637211"/>
                <a:gd name="connsiteY48" fmla="*/ 1087044 h 1649863"/>
                <a:gd name="connsiteX49" fmla="*/ 632391 w 9637211"/>
                <a:gd name="connsiteY49" fmla="*/ 1110922 h 1649863"/>
                <a:gd name="connsiteX50" fmla="*/ 677192 w 9637211"/>
                <a:gd name="connsiteY50" fmla="*/ 1087044 h 1649863"/>
                <a:gd name="connsiteX51" fmla="*/ 428044 w 9637211"/>
                <a:gd name="connsiteY51" fmla="*/ 1067823 h 1649863"/>
                <a:gd name="connsiteX52" fmla="*/ 479634 w 9637211"/>
                <a:gd name="connsiteY52" fmla="*/ 1077452 h 1649863"/>
                <a:gd name="connsiteX53" fmla="*/ 428044 w 9637211"/>
                <a:gd name="connsiteY53" fmla="*/ 1067823 h 1649863"/>
                <a:gd name="connsiteX54" fmla="*/ 7445292 w 9637211"/>
                <a:gd name="connsiteY54" fmla="*/ 757632 h 1649863"/>
                <a:gd name="connsiteX55" fmla="*/ 7466390 w 9637211"/>
                <a:gd name="connsiteY55" fmla="*/ 768915 h 1649863"/>
                <a:gd name="connsiteX56" fmla="*/ 7474827 w 9637211"/>
                <a:gd name="connsiteY56" fmla="*/ 771226 h 1649863"/>
                <a:gd name="connsiteX57" fmla="*/ 7466391 w 9637211"/>
                <a:gd name="connsiteY57" fmla="*/ 768915 h 1649863"/>
                <a:gd name="connsiteX58" fmla="*/ 7445292 w 9637211"/>
                <a:gd name="connsiteY58" fmla="*/ 757632 h 1649863"/>
                <a:gd name="connsiteX59" fmla="*/ 0 w 9637211"/>
                <a:gd name="connsiteY59" fmla="*/ 0 h 1649863"/>
                <a:gd name="connsiteX60" fmla="*/ 9637211 w 9637211"/>
                <a:gd name="connsiteY60" fmla="*/ 0 h 1649863"/>
                <a:gd name="connsiteX61" fmla="*/ 9583319 w 9637211"/>
                <a:gd name="connsiteY61" fmla="*/ 32146 h 1649863"/>
                <a:gd name="connsiteX62" fmla="*/ 9493665 w 9637211"/>
                <a:gd name="connsiteY62" fmla="*/ 112426 h 1649863"/>
                <a:gd name="connsiteX63" fmla="*/ 9457156 w 9637211"/>
                <a:gd name="connsiteY63" fmla="*/ 155303 h 1649863"/>
                <a:gd name="connsiteX64" fmla="*/ 9377643 w 9637211"/>
                <a:gd name="connsiteY64" fmla="*/ 187228 h 1649863"/>
                <a:gd name="connsiteX65" fmla="*/ 9292088 w 9637211"/>
                <a:gd name="connsiteY65" fmla="*/ 235295 h 1649863"/>
                <a:gd name="connsiteX66" fmla="*/ 9231985 w 9637211"/>
                <a:gd name="connsiteY66" fmla="*/ 281821 h 1649863"/>
                <a:gd name="connsiteX67" fmla="*/ 9185378 w 9637211"/>
                <a:gd name="connsiteY67" fmla="*/ 313259 h 1649863"/>
                <a:gd name="connsiteX68" fmla="*/ 9118948 w 9637211"/>
                <a:gd name="connsiteY68" fmla="*/ 345810 h 1649863"/>
                <a:gd name="connsiteX69" fmla="*/ 9052763 w 9637211"/>
                <a:gd name="connsiteY69" fmla="*/ 387450 h 1649863"/>
                <a:gd name="connsiteX70" fmla="*/ 9020858 w 9637211"/>
                <a:gd name="connsiteY70" fmla="*/ 412686 h 1649863"/>
                <a:gd name="connsiteX71" fmla="*/ 8958799 w 9637211"/>
                <a:gd name="connsiteY71" fmla="*/ 455068 h 1649863"/>
                <a:gd name="connsiteX72" fmla="*/ 8894669 w 9637211"/>
                <a:gd name="connsiteY72" fmla="*/ 494884 h 1649863"/>
                <a:gd name="connsiteX73" fmla="*/ 8772871 w 9637211"/>
                <a:gd name="connsiteY73" fmla="*/ 542815 h 1649863"/>
                <a:gd name="connsiteX74" fmla="*/ 8663102 w 9637211"/>
                <a:gd name="connsiteY74" fmla="*/ 609939 h 1649863"/>
                <a:gd name="connsiteX75" fmla="*/ 8575858 w 9637211"/>
                <a:gd name="connsiteY75" fmla="*/ 659344 h 1649863"/>
                <a:gd name="connsiteX76" fmla="*/ 8525191 w 9637211"/>
                <a:gd name="connsiteY76" fmla="*/ 691449 h 1649863"/>
                <a:gd name="connsiteX77" fmla="*/ 8432740 w 9637211"/>
                <a:gd name="connsiteY77" fmla="*/ 762134 h 1649863"/>
                <a:gd name="connsiteX78" fmla="*/ 8287775 w 9637211"/>
                <a:gd name="connsiteY78" fmla="*/ 838802 h 1649863"/>
                <a:gd name="connsiteX79" fmla="*/ 8199975 w 9637211"/>
                <a:gd name="connsiteY79" fmla="*/ 880700 h 1649863"/>
                <a:gd name="connsiteX80" fmla="*/ 8009879 w 9637211"/>
                <a:gd name="connsiteY80" fmla="*/ 946676 h 1649863"/>
                <a:gd name="connsiteX81" fmla="*/ 7948650 w 9637211"/>
                <a:gd name="connsiteY81" fmla="*/ 969872 h 1649863"/>
                <a:gd name="connsiteX82" fmla="*/ 7878149 w 9637211"/>
                <a:gd name="connsiteY82" fmla="*/ 986611 h 1649863"/>
                <a:gd name="connsiteX83" fmla="*/ 7765368 w 9637211"/>
                <a:gd name="connsiteY83" fmla="*/ 1023592 h 1649863"/>
                <a:gd name="connsiteX84" fmla="*/ 7544827 w 9637211"/>
                <a:gd name="connsiteY84" fmla="*/ 1088525 h 1649863"/>
                <a:gd name="connsiteX85" fmla="*/ 7496243 w 9637211"/>
                <a:gd name="connsiteY85" fmla="*/ 1099185 h 1649863"/>
                <a:gd name="connsiteX86" fmla="*/ 7373131 w 9637211"/>
                <a:gd name="connsiteY86" fmla="*/ 1140118 h 1649863"/>
                <a:gd name="connsiteX87" fmla="*/ 7299425 w 9637211"/>
                <a:gd name="connsiteY87" fmla="*/ 1167211 h 1649863"/>
                <a:gd name="connsiteX88" fmla="*/ 7238066 w 9637211"/>
                <a:gd name="connsiteY88" fmla="*/ 1183666 h 1649863"/>
                <a:gd name="connsiteX89" fmla="*/ 7183552 w 9637211"/>
                <a:gd name="connsiteY89" fmla="*/ 1192571 h 1649863"/>
                <a:gd name="connsiteX90" fmla="*/ 7040813 w 9637211"/>
                <a:gd name="connsiteY90" fmla="*/ 1230525 h 1649863"/>
                <a:gd name="connsiteX91" fmla="*/ 6983864 w 9637211"/>
                <a:gd name="connsiteY91" fmla="*/ 1245513 h 1649863"/>
                <a:gd name="connsiteX92" fmla="*/ 6836601 w 9637211"/>
                <a:gd name="connsiteY92" fmla="*/ 1294672 h 1649863"/>
                <a:gd name="connsiteX93" fmla="*/ 6711393 w 9637211"/>
                <a:gd name="connsiteY93" fmla="*/ 1328485 h 1649863"/>
                <a:gd name="connsiteX94" fmla="*/ 6659164 w 9637211"/>
                <a:gd name="connsiteY94" fmla="*/ 1344343 h 1649863"/>
                <a:gd name="connsiteX95" fmla="*/ 6539327 w 9637211"/>
                <a:gd name="connsiteY95" fmla="*/ 1372405 h 1649863"/>
                <a:gd name="connsiteX96" fmla="*/ 6471659 w 9637211"/>
                <a:gd name="connsiteY96" fmla="*/ 1391362 h 1649863"/>
                <a:gd name="connsiteX97" fmla="*/ 6305536 w 9637211"/>
                <a:gd name="connsiteY97" fmla="*/ 1417103 h 1649863"/>
                <a:gd name="connsiteX98" fmla="*/ 6133939 w 9637211"/>
                <a:gd name="connsiteY98" fmla="*/ 1442481 h 1649863"/>
                <a:gd name="connsiteX99" fmla="*/ 6039547 w 9637211"/>
                <a:gd name="connsiteY99" fmla="*/ 1452681 h 1649863"/>
                <a:gd name="connsiteX100" fmla="*/ 5957366 w 9637211"/>
                <a:gd name="connsiteY100" fmla="*/ 1465590 h 1649863"/>
                <a:gd name="connsiteX101" fmla="*/ 5885715 w 9637211"/>
                <a:gd name="connsiteY101" fmla="*/ 1474694 h 1649863"/>
                <a:gd name="connsiteX102" fmla="*/ 5771774 w 9637211"/>
                <a:gd name="connsiteY102" fmla="*/ 1491643 h 1649863"/>
                <a:gd name="connsiteX103" fmla="*/ 5724294 w 9637211"/>
                <a:gd name="connsiteY103" fmla="*/ 1496914 h 1649863"/>
                <a:gd name="connsiteX104" fmla="*/ 5611931 w 9637211"/>
                <a:gd name="connsiteY104" fmla="*/ 1502173 h 1649863"/>
                <a:gd name="connsiteX105" fmla="*/ 5572785 w 9637211"/>
                <a:gd name="connsiteY105" fmla="*/ 1502492 h 1649863"/>
                <a:gd name="connsiteX106" fmla="*/ 5496622 w 9637211"/>
                <a:gd name="connsiteY106" fmla="*/ 1486703 h 1649863"/>
                <a:gd name="connsiteX107" fmla="*/ 5487614 w 9637211"/>
                <a:gd name="connsiteY107" fmla="*/ 1485725 h 1649863"/>
                <a:gd name="connsiteX108" fmla="*/ 5437869 w 9637211"/>
                <a:gd name="connsiteY108" fmla="*/ 1480432 h 1649863"/>
                <a:gd name="connsiteX109" fmla="*/ 5410729 w 9637211"/>
                <a:gd name="connsiteY109" fmla="*/ 1479229 h 1649863"/>
                <a:gd name="connsiteX110" fmla="*/ 5307325 w 9637211"/>
                <a:gd name="connsiteY110" fmla="*/ 1468207 h 1649863"/>
                <a:gd name="connsiteX111" fmla="*/ 5247871 w 9637211"/>
                <a:gd name="connsiteY111" fmla="*/ 1463540 h 1649863"/>
                <a:gd name="connsiteX112" fmla="*/ 5200105 w 9637211"/>
                <a:gd name="connsiteY112" fmla="*/ 1466942 h 1649863"/>
                <a:gd name="connsiteX113" fmla="*/ 5116199 w 9637211"/>
                <a:gd name="connsiteY113" fmla="*/ 1472398 h 1649863"/>
                <a:gd name="connsiteX114" fmla="*/ 5089547 w 9637211"/>
                <a:gd name="connsiteY114" fmla="*/ 1477294 h 1649863"/>
                <a:gd name="connsiteX115" fmla="*/ 4967752 w 9637211"/>
                <a:gd name="connsiteY115" fmla="*/ 1472806 h 1649863"/>
                <a:gd name="connsiteX116" fmla="*/ 4898514 w 9637211"/>
                <a:gd name="connsiteY116" fmla="*/ 1475359 h 1649863"/>
                <a:gd name="connsiteX117" fmla="*/ 4819948 w 9637211"/>
                <a:gd name="connsiteY117" fmla="*/ 1466277 h 1649863"/>
                <a:gd name="connsiteX118" fmla="*/ 4797235 w 9637211"/>
                <a:gd name="connsiteY118" fmla="*/ 1467999 h 1649863"/>
                <a:gd name="connsiteX119" fmla="*/ 4771823 w 9637211"/>
                <a:gd name="connsiteY119" fmla="*/ 1470324 h 1649863"/>
                <a:gd name="connsiteX120" fmla="*/ 4693726 w 9637211"/>
                <a:gd name="connsiteY120" fmla="*/ 1475031 h 1649863"/>
                <a:gd name="connsiteX121" fmla="*/ 4646522 w 9637211"/>
                <a:gd name="connsiteY121" fmla="*/ 1482013 h 1649863"/>
                <a:gd name="connsiteX122" fmla="*/ 4556001 w 9637211"/>
                <a:gd name="connsiteY122" fmla="*/ 1483554 h 1649863"/>
                <a:gd name="connsiteX123" fmla="*/ 4522761 w 9637211"/>
                <a:gd name="connsiteY123" fmla="*/ 1489236 h 1649863"/>
                <a:gd name="connsiteX124" fmla="*/ 4438228 w 9637211"/>
                <a:gd name="connsiteY124" fmla="*/ 1493782 h 1649863"/>
                <a:gd name="connsiteX125" fmla="*/ 4362305 w 9637211"/>
                <a:gd name="connsiteY125" fmla="*/ 1495088 h 1649863"/>
                <a:gd name="connsiteX126" fmla="*/ 4289278 w 9637211"/>
                <a:gd name="connsiteY126" fmla="*/ 1499864 h 1649863"/>
                <a:gd name="connsiteX127" fmla="*/ 4237236 w 9637211"/>
                <a:gd name="connsiteY127" fmla="*/ 1507551 h 1649863"/>
                <a:gd name="connsiteX128" fmla="*/ 4180626 w 9637211"/>
                <a:gd name="connsiteY128" fmla="*/ 1513420 h 1649863"/>
                <a:gd name="connsiteX129" fmla="*/ 4025047 w 9637211"/>
                <a:gd name="connsiteY129" fmla="*/ 1539594 h 1649863"/>
                <a:gd name="connsiteX130" fmla="*/ 3995866 w 9637211"/>
                <a:gd name="connsiteY130" fmla="*/ 1536451 h 1649863"/>
                <a:gd name="connsiteX131" fmla="*/ 3831212 w 9637211"/>
                <a:gd name="connsiteY131" fmla="*/ 1540151 h 1649863"/>
                <a:gd name="connsiteX132" fmla="*/ 3795461 w 9637211"/>
                <a:gd name="connsiteY132" fmla="*/ 1542189 h 1649863"/>
                <a:gd name="connsiteX133" fmla="*/ 3698543 w 9637211"/>
                <a:gd name="connsiteY133" fmla="*/ 1528342 h 1649863"/>
                <a:gd name="connsiteX134" fmla="*/ 3551836 w 9637211"/>
                <a:gd name="connsiteY134" fmla="*/ 1564762 h 1649863"/>
                <a:gd name="connsiteX135" fmla="*/ 3415003 w 9637211"/>
                <a:gd name="connsiteY135" fmla="*/ 1608081 h 1649863"/>
                <a:gd name="connsiteX136" fmla="*/ 3397737 w 9637211"/>
                <a:gd name="connsiteY136" fmla="*/ 1613622 h 1649863"/>
                <a:gd name="connsiteX137" fmla="*/ 3348360 w 9637211"/>
                <a:gd name="connsiteY137" fmla="*/ 1624007 h 1649863"/>
                <a:gd name="connsiteX138" fmla="*/ 3286876 w 9637211"/>
                <a:gd name="connsiteY138" fmla="*/ 1629796 h 1649863"/>
                <a:gd name="connsiteX139" fmla="*/ 3247932 w 9637211"/>
                <a:gd name="connsiteY139" fmla="*/ 1635832 h 1649863"/>
                <a:gd name="connsiteX140" fmla="*/ 3244999 w 9637211"/>
                <a:gd name="connsiteY140" fmla="*/ 1636180 h 1649863"/>
                <a:gd name="connsiteX141" fmla="*/ 3184484 w 9637211"/>
                <a:gd name="connsiteY141" fmla="*/ 1639097 h 1649863"/>
                <a:gd name="connsiteX142" fmla="*/ 3177540 w 9637211"/>
                <a:gd name="connsiteY142" fmla="*/ 1638715 h 1649863"/>
                <a:gd name="connsiteX143" fmla="*/ 3146060 w 9637211"/>
                <a:gd name="connsiteY143" fmla="*/ 1634857 h 1649863"/>
                <a:gd name="connsiteX144" fmla="*/ 3057965 w 9637211"/>
                <a:gd name="connsiteY144" fmla="*/ 1626236 h 1649863"/>
                <a:gd name="connsiteX145" fmla="*/ 2974961 w 9637211"/>
                <a:gd name="connsiteY145" fmla="*/ 1617995 h 1649863"/>
                <a:gd name="connsiteX146" fmla="*/ 2949608 w 9637211"/>
                <a:gd name="connsiteY146" fmla="*/ 1633655 h 1649863"/>
                <a:gd name="connsiteX147" fmla="*/ 2909973 w 9637211"/>
                <a:gd name="connsiteY147" fmla="*/ 1648121 h 1649863"/>
                <a:gd name="connsiteX148" fmla="*/ 2864542 w 9637211"/>
                <a:gd name="connsiteY148" fmla="*/ 1635245 h 1649863"/>
                <a:gd name="connsiteX149" fmla="*/ 2758460 w 9637211"/>
                <a:gd name="connsiteY149" fmla="*/ 1609130 h 1649863"/>
                <a:gd name="connsiteX150" fmla="*/ 2692301 w 9637211"/>
                <a:gd name="connsiteY150" fmla="*/ 1610905 h 1649863"/>
                <a:gd name="connsiteX151" fmla="*/ 2548009 w 9637211"/>
                <a:gd name="connsiteY151" fmla="*/ 1604522 h 1649863"/>
                <a:gd name="connsiteX152" fmla="*/ 2453210 w 9637211"/>
                <a:gd name="connsiteY152" fmla="*/ 1590103 h 1649863"/>
                <a:gd name="connsiteX153" fmla="*/ 2384726 w 9637211"/>
                <a:gd name="connsiteY153" fmla="*/ 1571904 h 1649863"/>
                <a:gd name="connsiteX154" fmla="*/ 2286765 w 9637211"/>
                <a:gd name="connsiteY154" fmla="*/ 1548534 h 1649863"/>
                <a:gd name="connsiteX155" fmla="*/ 2189064 w 9637211"/>
                <a:gd name="connsiteY155" fmla="*/ 1538649 h 1649863"/>
                <a:gd name="connsiteX156" fmla="*/ 2118010 w 9637211"/>
                <a:gd name="connsiteY156" fmla="*/ 1523712 h 1649863"/>
                <a:gd name="connsiteX157" fmla="*/ 2031682 w 9637211"/>
                <a:gd name="connsiteY157" fmla="*/ 1515318 h 1649863"/>
                <a:gd name="connsiteX158" fmla="*/ 1959737 w 9637211"/>
                <a:gd name="connsiteY158" fmla="*/ 1518317 h 1649863"/>
                <a:gd name="connsiteX159" fmla="*/ 1847100 w 9637211"/>
                <a:gd name="connsiteY159" fmla="*/ 1525944 h 1649863"/>
                <a:gd name="connsiteX160" fmla="*/ 1707262 w 9637211"/>
                <a:gd name="connsiteY160" fmla="*/ 1494706 h 1649863"/>
                <a:gd name="connsiteX161" fmla="*/ 1651067 w 9637211"/>
                <a:gd name="connsiteY161" fmla="*/ 1488939 h 1649863"/>
                <a:gd name="connsiteX162" fmla="*/ 1598392 w 9637211"/>
                <a:gd name="connsiteY162" fmla="*/ 1487556 h 1649863"/>
                <a:gd name="connsiteX163" fmla="*/ 1485796 w 9637211"/>
                <a:gd name="connsiteY163" fmla="*/ 1467717 h 1649863"/>
                <a:gd name="connsiteX164" fmla="*/ 1440105 w 9637211"/>
                <a:gd name="connsiteY164" fmla="*/ 1461600 h 1649863"/>
                <a:gd name="connsiteX165" fmla="*/ 1376742 w 9637211"/>
                <a:gd name="connsiteY165" fmla="*/ 1464813 h 1649863"/>
                <a:gd name="connsiteX166" fmla="*/ 1260914 w 9637211"/>
                <a:gd name="connsiteY166" fmla="*/ 1458783 h 1649863"/>
                <a:gd name="connsiteX167" fmla="*/ 1144209 w 9637211"/>
                <a:gd name="connsiteY167" fmla="*/ 1430510 h 1649863"/>
                <a:gd name="connsiteX168" fmla="*/ 1095577 w 9637211"/>
                <a:gd name="connsiteY168" fmla="*/ 1436151 h 1649863"/>
                <a:gd name="connsiteX169" fmla="*/ 1078045 w 9637211"/>
                <a:gd name="connsiteY169" fmla="*/ 1436212 h 1649863"/>
                <a:gd name="connsiteX170" fmla="*/ 919891 w 9637211"/>
                <a:gd name="connsiteY170" fmla="*/ 1425160 h 1649863"/>
                <a:gd name="connsiteX171" fmla="*/ 904047 w 9637211"/>
                <a:gd name="connsiteY171" fmla="*/ 1423883 h 1649863"/>
                <a:gd name="connsiteX172" fmla="*/ 829382 w 9637211"/>
                <a:gd name="connsiteY172" fmla="*/ 1410847 h 1649863"/>
                <a:gd name="connsiteX173" fmla="*/ 642661 w 9637211"/>
                <a:gd name="connsiteY173" fmla="*/ 1409490 h 1649863"/>
                <a:gd name="connsiteX174" fmla="*/ 631134 w 9637211"/>
                <a:gd name="connsiteY174" fmla="*/ 1408791 h 1649863"/>
                <a:gd name="connsiteX175" fmla="*/ 569136 w 9637211"/>
                <a:gd name="connsiteY175" fmla="*/ 1420097 h 1649863"/>
                <a:gd name="connsiteX176" fmla="*/ 538796 w 9637211"/>
                <a:gd name="connsiteY176" fmla="*/ 1433330 h 1649863"/>
                <a:gd name="connsiteX177" fmla="*/ 491177 w 9637211"/>
                <a:gd name="connsiteY177" fmla="*/ 1447867 h 1649863"/>
                <a:gd name="connsiteX178" fmla="*/ 442411 w 9637211"/>
                <a:gd name="connsiteY178" fmla="*/ 1454770 h 1649863"/>
                <a:gd name="connsiteX179" fmla="*/ 359296 w 9637211"/>
                <a:gd name="connsiteY179" fmla="*/ 1440257 h 1649863"/>
                <a:gd name="connsiteX180" fmla="*/ 329271 w 9637211"/>
                <a:gd name="connsiteY180" fmla="*/ 1439821 h 1649863"/>
                <a:gd name="connsiteX181" fmla="*/ 262167 w 9637211"/>
                <a:gd name="connsiteY181" fmla="*/ 1434111 h 1649863"/>
                <a:gd name="connsiteX182" fmla="*/ 203882 w 9637211"/>
                <a:gd name="connsiteY182" fmla="*/ 1437548 h 1649863"/>
                <a:gd name="connsiteX183" fmla="*/ 157723 w 9637211"/>
                <a:gd name="connsiteY183" fmla="*/ 1454055 h 1649863"/>
                <a:gd name="connsiteX184" fmla="*/ 89823 w 9637211"/>
                <a:gd name="connsiteY184" fmla="*/ 1460153 h 1649863"/>
                <a:gd name="connsiteX185" fmla="*/ 45393 w 9637211"/>
                <a:gd name="connsiteY185" fmla="*/ 1451938 h 1649863"/>
                <a:gd name="connsiteX186" fmla="*/ 36385 w 9637211"/>
                <a:gd name="connsiteY186" fmla="*/ 1450960 h 1649863"/>
                <a:gd name="connsiteX187" fmla="*/ 0 w 9637211"/>
                <a:gd name="connsiteY187" fmla="*/ 1452514 h 164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9637211" h="1649863">
                  <a:moveTo>
                    <a:pt x="2468659" y="1380297"/>
                  </a:moveTo>
                  <a:lnTo>
                    <a:pt x="2460722" y="1390272"/>
                  </a:lnTo>
                  <a:cubicBezTo>
                    <a:pt x="2456661" y="1396980"/>
                    <a:pt x="2451818" y="1402354"/>
                    <a:pt x="2446257" y="1406498"/>
                  </a:cubicBezTo>
                  <a:lnTo>
                    <a:pt x="2427494" y="1415356"/>
                  </a:lnTo>
                  <a:cubicBezTo>
                    <a:pt x="2441349" y="1411764"/>
                    <a:pt x="2452601" y="1403689"/>
                    <a:pt x="2460722" y="1390272"/>
                  </a:cubicBezTo>
                  <a:close/>
                  <a:moveTo>
                    <a:pt x="5731745" y="1360489"/>
                  </a:moveTo>
                  <a:lnTo>
                    <a:pt x="5698179" y="1367442"/>
                  </a:lnTo>
                  <a:lnTo>
                    <a:pt x="5715901" y="1365274"/>
                  </a:lnTo>
                  <a:cubicBezTo>
                    <a:pt x="5721750" y="1364345"/>
                    <a:pt x="5727285" y="1362979"/>
                    <a:pt x="5731745" y="1360489"/>
                  </a:cubicBezTo>
                  <a:close/>
                  <a:moveTo>
                    <a:pt x="5503859" y="1324849"/>
                  </a:moveTo>
                  <a:lnTo>
                    <a:pt x="5516994" y="1333353"/>
                  </a:lnTo>
                  <a:lnTo>
                    <a:pt x="5516994" y="1333352"/>
                  </a:lnTo>
                  <a:close/>
                  <a:moveTo>
                    <a:pt x="4720031" y="1268958"/>
                  </a:moveTo>
                  <a:lnTo>
                    <a:pt x="4749955" y="1273114"/>
                  </a:lnTo>
                  <a:lnTo>
                    <a:pt x="4767388" y="1277477"/>
                  </a:lnTo>
                  <a:lnTo>
                    <a:pt x="4767531" y="1277513"/>
                  </a:lnTo>
                  <a:lnTo>
                    <a:pt x="4782965" y="1281578"/>
                  </a:lnTo>
                  <a:lnTo>
                    <a:pt x="4784809" y="1281832"/>
                  </a:lnTo>
                  <a:lnTo>
                    <a:pt x="4790792" y="1283327"/>
                  </a:lnTo>
                  <a:cubicBezTo>
                    <a:pt x="4798641" y="1284916"/>
                    <a:pt x="4806563" y="1285965"/>
                    <a:pt x="4814638" y="1285937"/>
                  </a:cubicBezTo>
                  <a:lnTo>
                    <a:pt x="4784809" y="1281832"/>
                  </a:lnTo>
                  <a:lnTo>
                    <a:pt x="4767531" y="1277513"/>
                  </a:lnTo>
                  <a:lnTo>
                    <a:pt x="4751799" y="1273370"/>
                  </a:lnTo>
                  <a:lnTo>
                    <a:pt x="4749955" y="1273114"/>
                  </a:lnTo>
                  <a:lnTo>
                    <a:pt x="4743957" y="1271612"/>
                  </a:lnTo>
                  <a:cubicBezTo>
                    <a:pt x="4736090" y="1270013"/>
                    <a:pt x="4728141" y="1268949"/>
                    <a:pt x="4720031" y="1268958"/>
                  </a:cubicBezTo>
                  <a:close/>
                  <a:moveTo>
                    <a:pt x="3276840" y="1263985"/>
                  </a:moveTo>
                  <a:cubicBezTo>
                    <a:pt x="3292849" y="1276789"/>
                    <a:pt x="3310250" y="1281089"/>
                    <a:pt x="3328341" y="1281473"/>
                  </a:cubicBezTo>
                  <a:lnTo>
                    <a:pt x="3301810" y="1277386"/>
                  </a:lnTo>
                  <a:cubicBezTo>
                    <a:pt x="3293198" y="1274663"/>
                    <a:pt x="3284847" y="1270386"/>
                    <a:pt x="3276840" y="1263985"/>
                  </a:cubicBezTo>
                  <a:close/>
                  <a:moveTo>
                    <a:pt x="3519760" y="1250994"/>
                  </a:moveTo>
                  <a:cubicBezTo>
                    <a:pt x="3514125" y="1250064"/>
                    <a:pt x="3508615" y="1250202"/>
                    <a:pt x="3503255" y="1251147"/>
                  </a:cubicBezTo>
                  <a:lnTo>
                    <a:pt x="3519760" y="1250994"/>
                  </a:lnTo>
                  <a:cubicBezTo>
                    <a:pt x="3525393" y="1251924"/>
                    <a:pt x="3531152" y="1253922"/>
                    <a:pt x="3537011" y="1257249"/>
                  </a:cubicBezTo>
                  <a:cubicBezTo>
                    <a:pt x="3531153" y="1253922"/>
                    <a:pt x="3525394" y="1251924"/>
                    <a:pt x="3519760" y="1250994"/>
                  </a:cubicBezTo>
                  <a:close/>
                  <a:moveTo>
                    <a:pt x="5038723" y="1229019"/>
                  </a:moveTo>
                  <a:cubicBezTo>
                    <a:pt x="5028630" y="1228971"/>
                    <a:pt x="5018835" y="1229777"/>
                    <a:pt x="5009340" y="1231627"/>
                  </a:cubicBezTo>
                  <a:lnTo>
                    <a:pt x="5069905" y="1231533"/>
                  </a:lnTo>
                  <a:cubicBezTo>
                    <a:pt x="5059212" y="1229968"/>
                    <a:pt x="5048818" y="1229067"/>
                    <a:pt x="5038723" y="1229019"/>
                  </a:cubicBezTo>
                  <a:close/>
                  <a:moveTo>
                    <a:pt x="6274350" y="1198579"/>
                  </a:moveTo>
                  <a:lnTo>
                    <a:pt x="6274350" y="1198580"/>
                  </a:lnTo>
                  <a:lnTo>
                    <a:pt x="6299734" y="1215874"/>
                  </a:lnTo>
                  <a:cubicBezTo>
                    <a:pt x="6292882" y="1211182"/>
                    <a:pt x="6285837" y="1206500"/>
                    <a:pt x="6274350" y="1198579"/>
                  </a:cubicBezTo>
                  <a:close/>
                  <a:moveTo>
                    <a:pt x="284014" y="1083637"/>
                  </a:moveTo>
                  <a:lnTo>
                    <a:pt x="274455" y="1086842"/>
                  </a:lnTo>
                  <a:lnTo>
                    <a:pt x="233501" y="1096794"/>
                  </a:lnTo>
                  <a:lnTo>
                    <a:pt x="274456" y="1086842"/>
                  </a:lnTo>
                  <a:close/>
                  <a:moveTo>
                    <a:pt x="691166" y="1081917"/>
                  </a:moveTo>
                  <a:cubicBezTo>
                    <a:pt x="686005" y="1082970"/>
                    <a:pt x="680596" y="1084918"/>
                    <a:pt x="677191" y="1087044"/>
                  </a:cubicBezTo>
                  <a:cubicBezTo>
                    <a:pt x="660788" y="1097408"/>
                    <a:pt x="646181" y="1105351"/>
                    <a:pt x="632391" y="1110922"/>
                  </a:cubicBezTo>
                  <a:cubicBezTo>
                    <a:pt x="646181" y="1105351"/>
                    <a:pt x="660789" y="1097408"/>
                    <a:pt x="677192" y="1087044"/>
                  </a:cubicBezTo>
                  <a:close/>
                  <a:moveTo>
                    <a:pt x="428044" y="1067823"/>
                  </a:moveTo>
                  <a:cubicBezTo>
                    <a:pt x="446919" y="1068326"/>
                    <a:pt x="465868" y="1068118"/>
                    <a:pt x="479634" y="1077452"/>
                  </a:cubicBezTo>
                  <a:cubicBezTo>
                    <a:pt x="465869" y="1068118"/>
                    <a:pt x="446919" y="1068326"/>
                    <a:pt x="428044" y="1067823"/>
                  </a:cubicBezTo>
                  <a:close/>
                  <a:moveTo>
                    <a:pt x="7445292" y="757632"/>
                  </a:moveTo>
                  <a:cubicBezTo>
                    <a:pt x="7451720" y="761638"/>
                    <a:pt x="7458880" y="765687"/>
                    <a:pt x="7466390" y="768915"/>
                  </a:cubicBezTo>
                  <a:lnTo>
                    <a:pt x="7474827" y="771226"/>
                  </a:lnTo>
                  <a:lnTo>
                    <a:pt x="7466391" y="768915"/>
                  </a:lnTo>
                  <a:cubicBezTo>
                    <a:pt x="7458880" y="765687"/>
                    <a:pt x="7451720" y="761638"/>
                    <a:pt x="7445292" y="757632"/>
                  </a:cubicBezTo>
                  <a:close/>
                  <a:moveTo>
                    <a:pt x="0" y="0"/>
                  </a:moveTo>
                  <a:lnTo>
                    <a:pt x="9637211" y="0"/>
                  </a:lnTo>
                  <a:lnTo>
                    <a:pt x="9583319" y="32146"/>
                  </a:lnTo>
                  <a:cubicBezTo>
                    <a:pt x="9545773" y="53573"/>
                    <a:pt x="9512012" y="76700"/>
                    <a:pt x="9493665" y="112426"/>
                  </a:cubicBezTo>
                  <a:cubicBezTo>
                    <a:pt x="9485465" y="128200"/>
                    <a:pt x="9473638" y="145563"/>
                    <a:pt x="9457156" y="155303"/>
                  </a:cubicBezTo>
                  <a:cubicBezTo>
                    <a:pt x="9433664" y="169148"/>
                    <a:pt x="9403364" y="175160"/>
                    <a:pt x="9377643" y="187228"/>
                  </a:cubicBezTo>
                  <a:cubicBezTo>
                    <a:pt x="9347347" y="201400"/>
                    <a:pt x="9312111" y="214085"/>
                    <a:pt x="9292088" y="235295"/>
                  </a:cubicBezTo>
                  <a:cubicBezTo>
                    <a:pt x="9274297" y="254202"/>
                    <a:pt x="9256121" y="269202"/>
                    <a:pt x="9231985" y="281821"/>
                  </a:cubicBezTo>
                  <a:cubicBezTo>
                    <a:pt x="9215069" y="290641"/>
                    <a:pt x="9202945" y="305820"/>
                    <a:pt x="9185378" y="313259"/>
                  </a:cubicBezTo>
                  <a:cubicBezTo>
                    <a:pt x="9162280" y="323162"/>
                    <a:pt x="9138896" y="331194"/>
                    <a:pt x="9118948" y="345810"/>
                  </a:cubicBezTo>
                  <a:cubicBezTo>
                    <a:pt x="9098245" y="360931"/>
                    <a:pt x="9074484" y="373219"/>
                    <a:pt x="9052763" y="387450"/>
                  </a:cubicBezTo>
                  <a:cubicBezTo>
                    <a:pt x="9041247" y="395066"/>
                    <a:pt x="9031971" y="404773"/>
                    <a:pt x="9020858" y="412686"/>
                  </a:cubicBezTo>
                  <a:cubicBezTo>
                    <a:pt x="9000514" y="427162"/>
                    <a:pt x="8979766" y="441345"/>
                    <a:pt x="8958799" y="455068"/>
                  </a:cubicBezTo>
                  <a:cubicBezTo>
                    <a:pt x="8937836" y="468792"/>
                    <a:pt x="8917940" y="484502"/>
                    <a:pt x="8894669" y="494884"/>
                  </a:cubicBezTo>
                  <a:cubicBezTo>
                    <a:pt x="8854995" y="512490"/>
                    <a:pt x="8811321" y="524012"/>
                    <a:pt x="8772871" y="542815"/>
                  </a:cubicBezTo>
                  <a:cubicBezTo>
                    <a:pt x="8733852" y="561958"/>
                    <a:pt x="8697379" y="585375"/>
                    <a:pt x="8663102" y="609939"/>
                  </a:cubicBezTo>
                  <a:cubicBezTo>
                    <a:pt x="8635978" y="629295"/>
                    <a:pt x="8610598" y="648411"/>
                    <a:pt x="8575858" y="659344"/>
                  </a:cubicBezTo>
                  <a:cubicBezTo>
                    <a:pt x="8556476" y="665459"/>
                    <a:pt x="8536416" y="677725"/>
                    <a:pt x="8525191" y="691449"/>
                  </a:cubicBezTo>
                  <a:cubicBezTo>
                    <a:pt x="8500912" y="721337"/>
                    <a:pt x="8469036" y="743120"/>
                    <a:pt x="8432740" y="762134"/>
                  </a:cubicBezTo>
                  <a:cubicBezTo>
                    <a:pt x="8384287" y="787695"/>
                    <a:pt x="8336442" y="813700"/>
                    <a:pt x="8287775" y="838802"/>
                  </a:cubicBezTo>
                  <a:cubicBezTo>
                    <a:pt x="8259073" y="853684"/>
                    <a:pt x="8230604" y="869336"/>
                    <a:pt x="8199975" y="880700"/>
                  </a:cubicBezTo>
                  <a:cubicBezTo>
                    <a:pt x="8137395" y="904120"/>
                    <a:pt x="8073115" y="924637"/>
                    <a:pt x="8009879" y="946676"/>
                  </a:cubicBezTo>
                  <a:cubicBezTo>
                    <a:pt x="7989181" y="953793"/>
                    <a:pt x="7969777" y="963518"/>
                    <a:pt x="7948650" y="969872"/>
                  </a:cubicBezTo>
                  <a:cubicBezTo>
                    <a:pt x="7925797" y="976781"/>
                    <a:pt x="7901001" y="979703"/>
                    <a:pt x="7878149" y="986611"/>
                  </a:cubicBezTo>
                  <a:cubicBezTo>
                    <a:pt x="7840120" y="998017"/>
                    <a:pt x="7803387" y="1012030"/>
                    <a:pt x="7765368" y="1023592"/>
                  </a:cubicBezTo>
                  <a:cubicBezTo>
                    <a:pt x="7692011" y="1045805"/>
                    <a:pt x="7618421" y="1067243"/>
                    <a:pt x="7544827" y="1088525"/>
                  </a:cubicBezTo>
                  <a:cubicBezTo>
                    <a:pt x="7529069" y="1093051"/>
                    <a:pt x="7511791" y="1094355"/>
                    <a:pt x="7496243" y="1099185"/>
                  </a:cubicBezTo>
                  <a:cubicBezTo>
                    <a:pt x="7454978" y="1112160"/>
                    <a:pt x="7413953" y="1126064"/>
                    <a:pt x="7373131" y="1140118"/>
                  </a:cubicBezTo>
                  <a:cubicBezTo>
                    <a:pt x="7348411" y="1148686"/>
                    <a:pt x="7324355" y="1158947"/>
                    <a:pt x="7299425" y="1167211"/>
                  </a:cubicBezTo>
                  <a:cubicBezTo>
                    <a:pt x="7279481" y="1173822"/>
                    <a:pt x="7258894" y="1179208"/>
                    <a:pt x="7238066" y="1183666"/>
                  </a:cubicBezTo>
                  <a:cubicBezTo>
                    <a:pt x="7220132" y="1187513"/>
                    <a:pt x="7201262" y="1188107"/>
                    <a:pt x="7183552" y="1192571"/>
                  </a:cubicBezTo>
                  <a:cubicBezTo>
                    <a:pt x="7135617" y="1204612"/>
                    <a:pt x="7088328" y="1217878"/>
                    <a:pt x="7040813" y="1230525"/>
                  </a:cubicBezTo>
                  <a:cubicBezTo>
                    <a:pt x="7021767" y="1235524"/>
                    <a:pt x="7002277" y="1239447"/>
                    <a:pt x="6983864" y="1245513"/>
                  </a:cubicBezTo>
                  <a:cubicBezTo>
                    <a:pt x="6934564" y="1261544"/>
                    <a:pt x="6886133" y="1279414"/>
                    <a:pt x="6836601" y="1294672"/>
                  </a:cubicBezTo>
                  <a:cubicBezTo>
                    <a:pt x="6795516" y="1307324"/>
                    <a:pt x="6753122" y="1317057"/>
                    <a:pt x="6711393" y="1328485"/>
                  </a:cubicBezTo>
                  <a:cubicBezTo>
                    <a:pt x="6693705" y="1333419"/>
                    <a:pt x="6676878" y="1340036"/>
                    <a:pt x="6659164" y="1344343"/>
                  </a:cubicBezTo>
                  <a:cubicBezTo>
                    <a:pt x="6619497" y="1354102"/>
                    <a:pt x="6579188" y="1362635"/>
                    <a:pt x="6539327" y="1372405"/>
                  </a:cubicBezTo>
                  <a:cubicBezTo>
                    <a:pt x="6516609" y="1378051"/>
                    <a:pt x="6494842" y="1387262"/>
                    <a:pt x="6471659" y="1391362"/>
                  </a:cubicBezTo>
                  <a:cubicBezTo>
                    <a:pt x="6416600" y="1401077"/>
                    <a:pt x="6361053" y="1408777"/>
                    <a:pt x="6305536" y="1417103"/>
                  </a:cubicBezTo>
                  <a:cubicBezTo>
                    <a:pt x="6248279" y="1425669"/>
                    <a:pt x="6191229" y="1434541"/>
                    <a:pt x="6133939" y="1442481"/>
                  </a:cubicBezTo>
                  <a:cubicBezTo>
                    <a:pt x="6102579" y="1446662"/>
                    <a:pt x="6070917" y="1448658"/>
                    <a:pt x="6039547" y="1452681"/>
                  </a:cubicBezTo>
                  <a:cubicBezTo>
                    <a:pt x="6012050" y="1456206"/>
                    <a:pt x="5984839" y="1461597"/>
                    <a:pt x="5957366" y="1465590"/>
                  </a:cubicBezTo>
                  <a:cubicBezTo>
                    <a:pt x="5933562" y="1468934"/>
                    <a:pt x="5909518" y="1471349"/>
                    <a:pt x="5885715" y="1474694"/>
                  </a:cubicBezTo>
                  <a:cubicBezTo>
                    <a:pt x="5847596" y="1480140"/>
                    <a:pt x="5809691" y="1486048"/>
                    <a:pt x="5771774" y="1491643"/>
                  </a:cubicBezTo>
                  <a:cubicBezTo>
                    <a:pt x="5755903" y="1493820"/>
                    <a:pt x="5739373" y="1498540"/>
                    <a:pt x="5724294" y="1496914"/>
                  </a:cubicBezTo>
                  <a:cubicBezTo>
                    <a:pt x="5686295" y="1492781"/>
                    <a:pt x="5649250" y="1496294"/>
                    <a:pt x="5611931" y="1502173"/>
                  </a:cubicBezTo>
                  <a:cubicBezTo>
                    <a:pt x="5599171" y="1504201"/>
                    <a:pt x="5585354" y="1504553"/>
                    <a:pt x="5572785" y="1502492"/>
                  </a:cubicBezTo>
                  <a:cubicBezTo>
                    <a:pt x="5547064" y="1498394"/>
                    <a:pt x="5522015" y="1492069"/>
                    <a:pt x="5496622" y="1486703"/>
                  </a:cubicBezTo>
                  <a:cubicBezTo>
                    <a:pt x="5493862" y="1486051"/>
                    <a:pt x="5490551" y="1486053"/>
                    <a:pt x="5487614" y="1485725"/>
                  </a:cubicBezTo>
                  <a:cubicBezTo>
                    <a:pt x="5470960" y="1483859"/>
                    <a:pt x="5454506" y="1481984"/>
                    <a:pt x="5437869" y="1480432"/>
                  </a:cubicBezTo>
                  <a:cubicBezTo>
                    <a:pt x="5428868" y="1479610"/>
                    <a:pt x="5419725" y="1479895"/>
                    <a:pt x="5410729" y="1479229"/>
                  </a:cubicBezTo>
                  <a:cubicBezTo>
                    <a:pt x="5375917" y="1476513"/>
                    <a:pt x="5338174" y="1485709"/>
                    <a:pt x="5307325" y="1468207"/>
                  </a:cubicBezTo>
                  <a:cubicBezTo>
                    <a:pt x="5287297" y="1456930"/>
                    <a:pt x="5268577" y="1460658"/>
                    <a:pt x="5247871" y="1463540"/>
                  </a:cubicBezTo>
                  <a:cubicBezTo>
                    <a:pt x="5232193" y="1465707"/>
                    <a:pt x="5216035" y="1466016"/>
                    <a:pt x="5200105" y="1466942"/>
                  </a:cubicBezTo>
                  <a:cubicBezTo>
                    <a:pt x="5172135" y="1468759"/>
                    <a:pt x="5144152" y="1470266"/>
                    <a:pt x="5116199" y="1472398"/>
                  </a:cubicBezTo>
                  <a:cubicBezTo>
                    <a:pt x="5107270" y="1473142"/>
                    <a:pt x="5098326" y="1477498"/>
                    <a:pt x="5089547" y="1477294"/>
                  </a:cubicBezTo>
                  <a:cubicBezTo>
                    <a:pt x="5048970" y="1476267"/>
                    <a:pt x="5008312" y="1473519"/>
                    <a:pt x="4967752" y="1472806"/>
                  </a:cubicBezTo>
                  <a:cubicBezTo>
                    <a:pt x="4944740" y="1472347"/>
                    <a:pt x="4921363" y="1476454"/>
                    <a:pt x="4898514" y="1475359"/>
                  </a:cubicBezTo>
                  <a:cubicBezTo>
                    <a:pt x="4872154" y="1474119"/>
                    <a:pt x="4846185" y="1468937"/>
                    <a:pt x="4819948" y="1466277"/>
                  </a:cubicBezTo>
                  <a:cubicBezTo>
                    <a:pt x="4812704" y="1465529"/>
                    <a:pt x="4804802" y="1467322"/>
                    <a:pt x="4797235" y="1467999"/>
                  </a:cubicBezTo>
                  <a:cubicBezTo>
                    <a:pt x="4788699" y="1468726"/>
                    <a:pt x="4780369" y="1469755"/>
                    <a:pt x="4771823" y="1470324"/>
                  </a:cubicBezTo>
                  <a:cubicBezTo>
                    <a:pt x="4745790" y="1471894"/>
                    <a:pt x="4719721" y="1472679"/>
                    <a:pt x="4693726" y="1475031"/>
                  </a:cubicBezTo>
                  <a:cubicBezTo>
                    <a:pt x="4677818" y="1476425"/>
                    <a:pt x="4661410" y="1483651"/>
                    <a:pt x="4646522" y="1482013"/>
                  </a:cubicBezTo>
                  <a:cubicBezTo>
                    <a:pt x="4616175" y="1478927"/>
                    <a:pt x="4586536" y="1490556"/>
                    <a:pt x="4556001" y="1483554"/>
                  </a:cubicBezTo>
                  <a:cubicBezTo>
                    <a:pt x="4546547" y="1481499"/>
                    <a:pt x="4534022" y="1488380"/>
                    <a:pt x="4522761" y="1489236"/>
                  </a:cubicBezTo>
                  <a:cubicBezTo>
                    <a:pt x="4494612" y="1491377"/>
                    <a:pt x="4466422" y="1492580"/>
                    <a:pt x="4438228" y="1493782"/>
                  </a:cubicBezTo>
                  <a:cubicBezTo>
                    <a:pt x="4412951" y="1494844"/>
                    <a:pt x="4386813" y="1498301"/>
                    <a:pt x="4362305" y="1495088"/>
                  </a:cubicBezTo>
                  <a:cubicBezTo>
                    <a:pt x="4336613" y="1491619"/>
                    <a:pt x="4313708" y="1493351"/>
                    <a:pt x="4289278" y="1499864"/>
                  </a:cubicBezTo>
                  <a:cubicBezTo>
                    <a:pt x="4272539" y="1504281"/>
                    <a:pt x="4254677" y="1505613"/>
                    <a:pt x="4237236" y="1507551"/>
                  </a:cubicBezTo>
                  <a:cubicBezTo>
                    <a:pt x="4218443" y="1509712"/>
                    <a:pt x="4197483" y="1507428"/>
                    <a:pt x="4180626" y="1513420"/>
                  </a:cubicBezTo>
                  <a:cubicBezTo>
                    <a:pt x="4130437" y="1531219"/>
                    <a:pt x="4078308" y="1537027"/>
                    <a:pt x="4025047" y="1539594"/>
                  </a:cubicBezTo>
                  <a:cubicBezTo>
                    <a:pt x="4015328" y="1540063"/>
                    <a:pt x="4005307" y="1538350"/>
                    <a:pt x="3995866" y="1536451"/>
                  </a:cubicBezTo>
                  <a:cubicBezTo>
                    <a:pt x="3940757" y="1524983"/>
                    <a:pt x="3886195" y="1528868"/>
                    <a:pt x="3831212" y="1540151"/>
                  </a:cubicBezTo>
                  <a:cubicBezTo>
                    <a:pt x="3819833" y="1542583"/>
                    <a:pt x="3807019" y="1543514"/>
                    <a:pt x="3795461" y="1542189"/>
                  </a:cubicBezTo>
                  <a:cubicBezTo>
                    <a:pt x="3762927" y="1538264"/>
                    <a:pt x="3731194" y="1530691"/>
                    <a:pt x="3698543" y="1528342"/>
                  </a:cubicBezTo>
                  <a:cubicBezTo>
                    <a:pt x="3644585" y="1524508"/>
                    <a:pt x="3599168" y="1548354"/>
                    <a:pt x="3551836" y="1564762"/>
                  </a:cubicBezTo>
                  <a:cubicBezTo>
                    <a:pt x="3506795" y="1580273"/>
                    <a:pt x="3469370" y="1612209"/>
                    <a:pt x="3415003" y="1608081"/>
                  </a:cubicBezTo>
                  <a:cubicBezTo>
                    <a:pt x="3409532" y="1607717"/>
                    <a:pt x="3403709" y="1612236"/>
                    <a:pt x="3397737" y="1613622"/>
                  </a:cubicBezTo>
                  <a:cubicBezTo>
                    <a:pt x="3381358" y="1617394"/>
                    <a:pt x="3365010" y="1621790"/>
                    <a:pt x="3348360" y="1624007"/>
                  </a:cubicBezTo>
                  <a:cubicBezTo>
                    <a:pt x="3328041" y="1626870"/>
                    <a:pt x="3307211" y="1627247"/>
                    <a:pt x="3286876" y="1629796"/>
                  </a:cubicBezTo>
                  <a:cubicBezTo>
                    <a:pt x="3273801" y="1631368"/>
                    <a:pt x="3260860" y="1633717"/>
                    <a:pt x="3247932" y="1635832"/>
                  </a:cubicBezTo>
                  <a:lnTo>
                    <a:pt x="3244999" y="1636180"/>
                  </a:lnTo>
                  <a:lnTo>
                    <a:pt x="3184484" y="1639097"/>
                  </a:lnTo>
                  <a:lnTo>
                    <a:pt x="3177540" y="1638715"/>
                  </a:lnTo>
                  <a:cubicBezTo>
                    <a:pt x="3167030" y="1637417"/>
                    <a:pt x="3156526" y="1635766"/>
                    <a:pt x="3146060" y="1634857"/>
                  </a:cubicBezTo>
                  <a:cubicBezTo>
                    <a:pt x="3116518" y="1632358"/>
                    <a:pt x="3084302" y="1635010"/>
                    <a:pt x="3057965" y="1626236"/>
                  </a:cubicBezTo>
                  <a:cubicBezTo>
                    <a:pt x="3029852" y="1616919"/>
                    <a:pt x="3003375" y="1613330"/>
                    <a:pt x="2974961" y="1617995"/>
                  </a:cubicBezTo>
                  <a:cubicBezTo>
                    <a:pt x="2965488" y="1619550"/>
                    <a:pt x="2953558" y="1626717"/>
                    <a:pt x="2949608" y="1633655"/>
                  </a:cubicBezTo>
                  <a:cubicBezTo>
                    <a:pt x="2940805" y="1649145"/>
                    <a:pt x="2927912" y="1652436"/>
                    <a:pt x="2909973" y="1648121"/>
                  </a:cubicBezTo>
                  <a:cubicBezTo>
                    <a:pt x="2894404" y="1644476"/>
                    <a:pt x="2875446" y="1643195"/>
                    <a:pt x="2864542" y="1635245"/>
                  </a:cubicBezTo>
                  <a:cubicBezTo>
                    <a:pt x="2833644" y="1612724"/>
                    <a:pt x="2795701" y="1613769"/>
                    <a:pt x="2758460" y="1609130"/>
                  </a:cubicBezTo>
                  <a:cubicBezTo>
                    <a:pt x="2735725" y="1606301"/>
                    <a:pt x="2714721" y="1607157"/>
                    <a:pt x="2692301" y="1610905"/>
                  </a:cubicBezTo>
                  <a:cubicBezTo>
                    <a:pt x="2643606" y="1619217"/>
                    <a:pt x="2595572" y="1613057"/>
                    <a:pt x="2548009" y="1604522"/>
                  </a:cubicBezTo>
                  <a:cubicBezTo>
                    <a:pt x="2516561" y="1598820"/>
                    <a:pt x="2484471" y="1595972"/>
                    <a:pt x="2453210" y="1590103"/>
                  </a:cubicBezTo>
                  <a:cubicBezTo>
                    <a:pt x="2429807" y="1585581"/>
                    <a:pt x="2406352" y="1579963"/>
                    <a:pt x="2384726" y="1571904"/>
                  </a:cubicBezTo>
                  <a:cubicBezTo>
                    <a:pt x="2353369" y="1560075"/>
                    <a:pt x="2325581" y="1541326"/>
                    <a:pt x="2286765" y="1548534"/>
                  </a:cubicBezTo>
                  <a:cubicBezTo>
                    <a:pt x="2252584" y="1554889"/>
                    <a:pt x="2221009" y="1546526"/>
                    <a:pt x="2189064" y="1538649"/>
                  </a:cubicBezTo>
                  <a:cubicBezTo>
                    <a:pt x="2165600" y="1532875"/>
                    <a:pt x="2142133" y="1526942"/>
                    <a:pt x="2118010" y="1523712"/>
                  </a:cubicBezTo>
                  <a:cubicBezTo>
                    <a:pt x="2089379" y="1519913"/>
                    <a:pt x="2057412" y="1523652"/>
                    <a:pt x="2031682" y="1515318"/>
                  </a:cubicBezTo>
                  <a:cubicBezTo>
                    <a:pt x="2004761" y="1506572"/>
                    <a:pt x="1983123" y="1514364"/>
                    <a:pt x="1959737" y="1518317"/>
                  </a:cubicBezTo>
                  <a:cubicBezTo>
                    <a:pt x="1922433" y="1524509"/>
                    <a:pt x="1885501" y="1534450"/>
                    <a:pt x="1847100" y="1525944"/>
                  </a:cubicBezTo>
                  <a:cubicBezTo>
                    <a:pt x="1800428" y="1515638"/>
                    <a:pt x="1754098" y="1504375"/>
                    <a:pt x="1707262" y="1494706"/>
                  </a:cubicBezTo>
                  <a:cubicBezTo>
                    <a:pt x="1689158" y="1491026"/>
                    <a:pt x="1669827" y="1490075"/>
                    <a:pt x="1651067" y="1488939"/>
                  </a:cubicBezTo>
                  <a:cubicBezTo>
                    <a:pt x="1633296" y="1488069"/>
                    <a:pt x="1612320" y="1493475"/>
                    <a:pt x="1598392" y="1487556"/>
                  </a:cubicBezTo>
                  <a:cubicBezTo>
                    <a:pt x="1562588" y="1472333"/>
                    <a:pt x="1526230" y="1465768"/>
                    <a:pt x="1485796" y="1467717"/>
                  </a:cubicBezTo>
                  <a:cubicBezTo>
                    <a:pt x="1470633" y="1468448"/>
                    <a:pt x="1455519" y="1462113"/>
                    <a:pt x="1440105" y="1461600"/>
                  </a:cubicBezTo>
                  <a:cubicBezTo>
                    <a:pt x="1419033" y="1461047"/>
                    <a:pt x="1394726" y="1457982"/>
                    <a:pt x="1376742" y="1464813"/>
                  </a:cubicBezTo>
                  <a:cubicBezTo>
                    <a:pt x="1334463" y="1480976"/>
                    <a:pt x="1299105" y="1470908"/>
                    <a:pt x="1260914" y="1458783"/>
                  </a:cubicBezTo>
                  <a:cubicBezTo>
                    <a:pt x="1223316" y="1446785"/>
                    <a:pt x="1183912" y="1437700"/>
                    <a:pt x="1144209" y="1430510"/>
                  </a:cubicBezTo>
                  <a:cubicBezTo>
                    <a:pt x="1129277" y="1427934"/>
                    <a:pt x="1111855" y="1434268"/>
                    <a:pt x="1095577" y="1436151"/>
                  </a:cubicBezTo>
                  <a:cubicBezTo>
                    <a:pt x="1089760" y="1436745"/>
                    <a:pt x="1083367" y="1437525"/>
                    <a:pt x="1078045" y="1436212"/>
                  </a:cubicBezTo>
                  <a:cubicBezTo>
                    <a:pt x="1026587" y="1423625"/>
                    <a:pt x="974523" y="1414679"/>
                    <a:pt x="919891" y="1425160"/>
                  </a:cubicBezTo>
                  <a:cubicBezTo>
                    <a:pt x="914876" y="1426187"/>
                    <a:pt x="909153" y="1424736"/>
                    <a:pt x="904047" y="1423883"/>
                  </a:cubicBezTo>
                  <a:cubicBezTo>
                    <a:pt x="879088" y="1419436"/>
                    <a:pt x="854553" y="1411675"/>
                    <a:pt x="829382" y="1410847"/>
                  </a:cubicBezTo>
                  <a:cubicBezTo>
                    <a:pt x="767326" y="1408817"/>
                    <a:pt x="705028" y="1409779"/>
                    <a:pt x="642661" y="1409490"/>
                  </a:cubicBezTo>
                  <a:cubicBezTo>
                    <a:pt x="638766" y="1409522"/>
                    <a:pt x="634684" y="1409719"/>
                    <a:pt x="631134" y="1408791"/>
                  </a:cubicBezTo>
                  <a:cubicBezTo>
                    <a:pt x="607871" y="1403163"/>
                    <a:pt x="587956" y="1406321"/>
                    <a:pt x="569136" y="1420097"/>
                  </a:cubicBezTo>
                  <a:cubicBezTo>
                    <a:pt x="560854" y="1426146"/>
                    <a:pt x="549335" y="1429684"/>
                    <a:pt x="538796" y="1433330"/>
                  </a:cubicBezTo>
                  <a:cubicBezTo>
                    <a:pt x="523276" y="1438787"/>
                    <a:pt x="507362" y="1444105"/>
                    <a:pt x="491177" y="1447867"/>
                  </a:cubicBezTo>
                  <a:cubicBezTo>
                    <a:pt x="475178" y="1451464"/>
                    <a:pt x="458068" y="1456211"/>
                    <a:pt x="442411" y="1454770"/>
                  </a:cubicBezTo>
                  <a:cubicBezTo>
                    <a:pt x="414232" y="1452205"/>
                    <a:pt x="387176" y="1444721"/>
                    <a:pt x="359296" y="1440257"/>
                  </a:cubicBezTo>
                  <a:cubicBezTo>
                    <a:pt x="349673" y="1438680"/>
                    <a:pt x="339191" y="1439501"/>
                    <a:pt x="329271" y="1439821"/>
                  </a:cubicBezTo>
                  <a:cubicBezTo>
                    <a:pt x="306503" y="1440449"/>
                    <a:pt x="283397" y="1446114"/>
                    <a:pt x="262167" y="1434111"/>
                  </a:cubicBezTo>
                  <a:cubicBezTo>
                    <a:pt x="242530" y="1422816"/>
                    <a:pt x="223456" y="1427345"/>
                    <a:pt x="203882" y="1437548"/>
                  </a:cubicBezTo>
                  <a:cubicBezTo>
                    <a:pt x="189813" y="1444818"/>
                    <a:pt x="173736" y="1450772"/>
                    <a:pt x="157723" y="1454055"/>
                  </a:cubicBezTo>
                  <a:cubicBezTo>
                    <a:pt x="135728" y="1458567"/>
                    <a:pt x="113832" y="1461037"/>
                    <a:pt x="89823" y="1460153"/>
                  </a:cubicBezTo>
                  <a:cubicBezTo>
                    <a:pt x="72843" y="1459559"/>
                    <a:pt x="59011" y="1459598"/>
                    <a:pt x="45393" y="1451938"/>
                  </a:cubicBezTo>
                  <a:cubicBezTo>
                    <a:pt x="43196" y="1450788"/>
                    <a:pt x="39293" y="1450662"/>
                    <a:pt x="36385" y="1450960"/>
                  </a:cubicBezTo>
                  <a:lnTo>
                    <a:pt x="0" y="1452514"/>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D1EABE02-705D-4B3A-B7DF-634641E1DA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9739305" cy="1775939"/>
            <a:chOff x="1" y="1"/>
            <a:chExt cx="9739305" cy="1775939"/>
          </a:xfrm>
        </p:grpSpPr>
        <p:sp>
          <p:nvSpPr>
            <p:cNvPr id="15" name="Freeform: Shape 14">
              <a:extLst>
                <a:ext uri="{FF2B5EF4-FFF2-40B4-BE49-F238E27FC236}">
                  <a16:creationId xmlns:a16="http://schemas.microsoft.com/office/drawing/2014/main" id="{08C4F13C-93EF-478B-A270-CF799F8663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9739305" cy="1775939"/>
            </a:xfrm>
            <a:custGeom>
              <a:avLst/>
              <a:gdLst>
                <a:gd name="connsiteX0" fmla="*/ 9506323 w 9739305"/>
                <a:gd name="connsiteY0" fmla="*/ 0 h 1775939"/>
                <a:gd name="connsiteX1" fmla="*/ 9739305 w 9739305"/>
                <a:gd name="connsiteY1" fmla="*/ 0 h 1775939"/>
                <a:gd name="connsiteX2" fmla="*/ 9721016 w 9739305"/>
                <a:gd name="connsiteY2" fmla="*/ 12453 h 1775939"/>
                <a:gd name="connsiteX3" fmla="*/ 9619776 w 9739305"/>
                <a:gd name="connsiteY3" fmla="*/ 90780 h 1775939"/>
                <a:gd name="connsiteX4" fmla="*/ 9506710 w 9739305"/>
                <a:gd name="connsiteY4" fmla="*/ 158222 h 1775939"/>
                <a:gd name="connsiteX5" fmla="*/ 9417057 w 9739305"/>
                <a:gd name="connsiteY5" fmla="*/ 238502 h 1775939"/>
                <a:gd name="connsiteX6" fmla="*/ 9380548 w 9739305"/>
                <a:gd name="connsiteY6" fmla="*/ 281379 h 1775939"/>
                <a:gd name="connsiteX7" fmla="*/ 9301035 w 9739305"/>
                <a:gd name="connsiteY7" fmla="*/ 313304 h 1775939"/>
                <a:gd name="connsiteX8" fmla="*/ 9215480 w 9739305"/>
                <a:gd name="connsiteY8" fmla="*/ 361372 h 1775939"/>
                <a:gd name="connsiteX9" fmla="*/ 9155376 w 9739305"/>
                <a:gd name="connsiteY9" fmla="*/ 407897 h 1775939"/>
                <a:gd name="connsiteX10" fmla="*/ 9108770 w 9739305"/>
                <a:gd name="connsiteY10" fmla="*/ 439335 h 1775939"/>
                <a:gd name="connsiteX11" fmla="*/ 9042339 w 9739305"/>
                <a:gd name="connsiteY11" fmla="*/ 471886 h 1775939"/>
                <a:gd name="connsiteX12" fmla="*/ 8976155 w 9739305"/>
                <a:gd name="connsiteY12" fmla="*/ 513526 h 1775939"/>
                <a:gd name="connsiteX13" fmla="*/ 8944250 w 9739305"/>
                <a:gd name="connsiteY13" fmla="*/ 538762 h 1775939"/>
                <a:gd name="connsiteX14" fmla="*/ 8882191 w 9739305"/>
                <a:gd name="connsiteY14" fmla="*/ 581144 h 1775939"/>
                <a:gd name="connsiteX15" fmla="*/ 8818061 w 9739305"/>
                <a:gd name="connsiteY15" fmla="*/ 620960 h 1775939"/>
                <a:gd name="connsiteX16" fmla="*/ 8696263 w 9739305"/>
                <a:gd name="connsiteY16" fmla="*/ 668892 h 1775939"/>
                <a:gd name="connsiteX17" fmla="*/ 8586493 w 9739305"/>
                <a:gd name="connsiteY17" fmla="*/ 736016 h 1775939"/>
                <a:gd name="connsiteX18" fmla="*/ 8499250 w 9739305"/>
                <a:gd name="connsiteY18" fmla="*/ 785420 h 1775939"/>
                <a:gd name="connsiteX19" fmla="*/ 8448581 w 9739305"/>
                <a:gd name="connsiteY19" fmla="*/ 817525 h 1775939"/>
                <a:gd name="connsiteX20" fmla="*/ 8356131 w 9739305"/>
                <a:gd name="connsiteY20" fmla="*/ 888209 h 1775939"/>
                <a:gd name="connsiteX21" fmla="*/ 8211166 w 9739305"/>
                <a:gd name="connsiteY21" fmla="*/ 964878 h 1775939"/>
                <a:gd name="connsiteX22" fmla="*/ 8123367 w 9739305"/>
                <a:gd name="connsiteY22" fmla="*/ 1006776 h 1775939"/>
                <a:gd name="connsiteX23" fmla="*/ 7933271 w 9739305"/>
                <a:gd name="connsiteY23" fmla="*/ 1072752 h 1775939"/>
                <a:gd name="connsiteX24" fmla="*/ 7872042 w 9739305"/>
                <a:gd name="connsiteY24" fmla="*/ 1095949 h 1775939"/>
                <a:gd name="connsiteX25" fmla="*/ 7801540 w 9739305"/>
                <a:gd name="connsiteY25" fmla="*/ 1112687 h 1775939"/>
                <a:gd name="connsiteX26" fmla="*/ 7688760 w 9739305"/>
                <a:gd name="connsiteY26" fmla="*/ 1149668 h 1775939"/>
                <a:gd name="connsiteX27" fmla="*/ 7468219 w 9739305"/>
                <a:gd name="connsiteY27" fmla="*/ 1214601 h 1775939"/>
                <a:gd name="connsiteX28" fmla="*/ 7419634 w 9739305"/>
                <a:gd name="connsiteY28" fmla="*/ 1225261 h 1775939"/>
                <a:gd name="connsiteX29" fmla="*/ 7296522 w 9739305"/>
                <a:gd name="connsiteY29" fmla="*/ 1266193 h 1775939"/>
                <a:gd name="connsiteX30" fmla="*/ 7222817 w 9739305"/>
                <a:gd name="connsiteY30" fmla="*/ 1293286 h 1775939"/>
                <a:gd name="connsiteX31" fmla="*/ 7161457 w 9739305"/>
                <a:gd name="connsiteY31" fmla="*/ 1309742 h 1775939"/>
                <a:gd name="connsiteX32" fmla="*/ 7106944 w 9739305"/>
                <a:gd name="connsiteY32" fmla="*/ 1318647 h 1775939"/>
                <a:gd name="connsiteX33" fmla="*/ 6964204 w 9739305"/>
                <a:gd name="connsiteY33" fmla="*/ 1356601 h 1775939"/>
                <a:gd name="connsiteX34" fmla="*/ 6907255 w 9739305"/>
                <a:gd name="connsiteY34" fmla="*/ 1371589 h 1775939"/>
                <a:gd name="connsiteX35" fmla="*/ 6759991 w 9739305"/>
                <a:gd name="connsiteY35" fmla="*/ 1420747 h 1775939"/>
                <a:gd name="connsiteX36" fmla="*/ 6634783 w 9739305"/>
                <a:gd name="connsiteY36" fmla="*/ 1454562 h 1775939"/>
                <a:gd name="connsiteX37" fmla="*/ 6582555 w 9739305"/>
                <a:gd name="connsiteY37" fmla="*/ 1470418 h 1775939"/>
                <a:gd name="connsiteX38" fmla="*/ 6462719 w 9739305"/>
                <a:gd name="connsiteY38" fmla="*/ 1498482 h 1775939"/>
                <a:gd name="connsiteX39" fmla="*/ 6395050 w 9739305"/>
                <a:gd name="connsiteY39" fmla="*/ 1517437 h 1775939"/>
                <a:gd name="connsiteX40" fmla="*/ 6228927 w 9739305"/>
                <a:gd name="connsiteY40" fmla="*/ 1543179 h 1775939"/>
                <a:gd name="connsiteX41" fmla="*/ 6057331 w 9739305"/>
                <a:gd name="connsiteY41" fmla="*/ 1568558 h 1775939"/>
                <a:gd name="connsiteX42" fmla="*/ 5962939 w 9739305"/>
                <a:gd name="connsiteY42" fmla="*/ 1578758 h 1775939"/>
                <a:gd name="connsiteX43" fmla="*/ 5880756 w 9739305"/>
                <a:gd name="connsiteY43" fmla="*/ 1591666 h 1775939"/>
                <a:gd name="connsiteX44" fmla="*/ 5809105 w 9739305"/>
                <a:gd name="connsiteY44" fmla="*/ 1600770 h 1775939"/>
                <a:gd name="connsiteX45" fmla="*/ 5695165 w 9739305"/>
                <a:gd name="connsiteY45" fmla="*/ 1617719 h 1775939"/>
                <a:gd name="connsiteX46" fmla="*/ 5647685 w 9739305"/>
                <a:gd name="connsiteY46" fmla="*/ 1622990 h 1775939"/>
                <a:gd name="connsiteX47" fmla="*/ 5535323 w 9739305"/>
                <a:gd name="connsiteY47" fmla="*/ 1628248 h 1775939"/>
                <a:gd name="connsiteX48" fmla="*/ 5496177 w 9739305"/>
                <a:gd name="connsiteY48" fmla="*/ 1628567 h 1775939"/>
                <a:gd name="connsiteX49" fmla="*/ 5420013 w 9739305"/>
                <a:gd name="connsiteY49" fmla="*/ 1612778 h 1775939"/>
                <a:gd name="connsiteX50" fmla="*/ 5411005 w 9739305"/>
                <a:gd name="connsiteY50" fmla="*/ 1611800 h 1775939"/>
                <a:gd name="connsiteX51" fmla="*/ 5361259 w 9739305"/>
                <a:gd name="connsiteY51" fmla="*/ 1606507 h 1775939"/>
                <a:gd name="connsiteX52" fmla="*/ 5334120 w 9739305"/>
                <a:gd name="connsiteY52" fmla="*/ 1605305 h 1775939"/>
                <a:gd name="connsiteX53" fmla="*/ 5230715 w 9739305"/>
                <a:gd name="connsiteY53" fmla="*/ 1594283 h 1775939"/>
                <a:gd name="connsiteX54" fmla="*/ 5171263 w 9739305"/>
                <a:gd name="connsiteY54" fmla="*/ 1589616 h 1775939"/>
                <a:gd name="connsiteX55" fmla="*/ 5123496 w 9739305"/>
                <a:gd name="connsiteY55" fmla="*/ 1593018 h 1775939"/>
                <a:gd name="connsiteX56" fmla="*/ 5039590 w 9739305"/>
                <a:gd name="connsiteY56" fmla="*/ 1598474 h 1775939"/>
                <a:gd name="connsiteX57" fmla="*/ 5012937 w 9739305"/>
                <a:gd name="connsiteY57" fmla="*/ 1603369 h 1775939"/>
                <a:gd name="connsiteX58" fmla="*/ 4891143 w 9739305"/>
                <a:gd name="connsiteY58" fmla="*/ 1598882 h 1775939"/>
                <a:gd name="connsiteX59" fmla="*/ 4821905 w 9739305"/>
                <a:gd name="connsiteY59" fmla="*/ 1601436 h 1775939"/>
                <a:gd name="connsiteX60" fmla="*/ 4743339 w 9739305"/>
                <a:gd name="connsiteY60" fmla="*/ 1592353 h 1775939"/>
                <a:gd name="connsiteX61" fmla="*/ 4720626 w 9739305"/>
                <a:gd name="connsiteY61" fmla="*/ 1594076 h 1775939"/>
                <a:gd name="connsiteX62" fmla="*/ 4695215 w 9739305"/>
                <a:gd name="connsiteY62" fmla="*/ 1596400 h 1775939"/>
                <a:gd name="connsiteX63" fmla="*/ 4617116 w 9739305"/>
                <a:gd name="connsiteY63" fmla="*/ 1601107 h 1775939"/>
                <a:gd name="connsiteX64" fmla="*/ 4569913 w 9739305"/>
                <a:gd name="connsiteY64" fmla="*/ 1608091 h 1775939"/>
                <a:gd name="connsiteX65" fmla="*/ 4479392 w 9739305"/>
                <a:gd name="connsiteY65" fmla="*/ 1609630 h 1775939"/>
                <a:gd name="connsiteX66" fmla="*/ 4446151 w 9739305"/>
                <a:gd name="connsiteY66" fmla="*/ 1615312 h 1775939"/>
                <a:gd name="connsiteX67" fmla="*/ 4361619 w 9739305"/>
                <a:gd name="connsiteY67" fmla="*/ 1619859 h 1775939"/>
                <a:gd name="connsiteX68" fmla="*/ 4285695 w 9739305"/>
                <a:gd name="connsiteY68" fmla="*/ 1621164 h 1775939"/>
                <a:gd name="connsiteX69" fmla="*/ 4212667 w 9739305"/>
                <a:gd name="connsiteY69" fmla="*/ 1625940 h 1775939"/>
                <a:gd name="connsiteX70" fmla="*/ 4160628 w 9739305"/>
                <a:gd name="connsiteY70" fmla="*/ 1633627 h 1775939"/>
                <a:gd name="connsiteX71" fmla="*/ 4104018 w 9739305"/>
                <a:gd name="connsiteY71" fmla="*/ 1639495 h 1775939"/>
                <a:gd name="connsiteX72" fmla="*/ 3948438 w 9739305"/>
                <a:gd name="connsiteY72" fmla="*/ 1665671 h 1775939"/>
                <a:gd name="connsiteX73" fmla="*/ 3919256 w 9739305"/>
                <a:gd name="connsiteY73" fmla="*/ 1662527 h 1775939"/>
                <a:gd name="connsiteX74" fmla="*/ 3754603 w 9739305"/>
                <a:gd name="connsiteY74" fmla="*/ 1666227 h 1775939"/>
                <a:gd name="connsiteX75" fmla="*/ 3718852 w 9739305"/>
                <a:gd name="connsiteY75" fmla="*/ 1668265 h 1775939"/>
                <a:gd name="connsiteX76" fmla="*/ 3621934 w 9739305"/>
                <a:gd name="connsiteY76" fmla="*/ 1654418 h 1775939"/>
                <a:gd name="connsiteX77" fmla="*/ 3475226 w 9739305"/>
                <a:gd name="connsiteY77" fmla="*/ 1690838 h 1775939"/>
                <a:gd name="connsiteX78" fmla="*/ 3338395 w 9739305"/>
                <a:gd name="connsiteY78" fmla="*/ 1734157 h 1775939"/>
                <a:gd name="connsiteX79" fmla="*/ 3321128 w 9739305"/>
                <a:gd name="connsiteY79" fmla="*/ 1739699 h 1775939"/>
                <a:gd name="connsiteX80" fmla="*/ 3271751 w 9739305"/>
                <a:gd name="connsiteY80" fmla="*/ 1750083 h 1775939"/>
                <a:gd name="connsiteX81" fmla="*/ 3210267 w 9739305"/>
                <a:gd name="connsiteY81" fmla="*/ 1755871 h 1775939"/>
                <a:gd name="connsiteX82" fmla="*/ 3132456 w 9739305"/>
                <a:gd name="connsiteY82" fmla="*/ 1766527 h 1775939"/>
                <a:gd name="connsiteX83" fmla="*/ 3069450 w 9739305"/>
                <a:gd name="connsiteY83" fmla="*/ 1760933 h 1775939"/>
                <a:gd name="connsiteX84" fmla="*/ 2981357 w 9739305"/>
                <a:gd name="connsiteY84" fmla="*/ 1752311 h 1775939"/>
                <a:gd name="connsiteX85" fmla="*/ 2898350 w 9739305"/>
                <a:gd name="connsiteY85" fmla="*/ 1744071 h 1775939"/>
                <a:gd name="connsiteX86" fmla="*/ 2872998 w 9739305"/>
                <a:gd name="connsiteY86" fmla="*/ 1759731 h 1775939"/>
                <a:gd name="connsiteX87" fmla="*/ 2833363 w 9739305"/>
                <a:gd name="connsiteY87" fmla="*/ 1774197 h 1775939"/>
                <a:gd name="connsiteX88" fmla="*/ 2787932 w 9739305"/>
                <a:gd name="connsiteY88" fmla="*/ 1761321 h 1775939"/>
                <a:gd name="connsiteX89" fmla="*/ 2681851 w 9739305"/>
                <a:gd name="connsiteY89" fmla="*/ 1735206 h 1775939"/>
                <a:gd name="connsiteX90" fmla="*/ 2615692 w 9739305"/>
                <a:gd name="connsiteY90" fmla="*/ 1736981 h 1775939"/>
                <a:gd name="connsiteX91" fmla="*/ 2471401 w 9739305"/>
                <a:gd name="connsiteY91" fmla="*/ 1730598 h 1775939"/>
                <a:gd name="connsiteX92" fmla="*/ 2376602 w 9739305"/>
                <a:gd name="connsiteY92" fmla="*/ 1716179 h 1775939"/>
                <a:gd name="connsiteX93" fmla="*/ 2308117 w 9739305"/>
                <a:gd name="connsiteY93" fmla="*/ 1697980 h 1775939"/>
                <a:gd name="connsiteX94" fmla="*/ 2210156 w 9739305"/>
                <a:gd name="connsiteY94" fmla="*/ 1674611 h 1775939"/>
                <a:gd name="connsiteX95" fmla="*/ 2112456 w 9739305"/>
                <a:gd name="connsiteY95" fmla="*/ 1664725 h 1775939"/>
                <a:gd name="connsiteX96" fmla="*/ 2041401 w 9739305"/>
                <a:gd name="connsiteY96" fmla="*/ 1649787 h 1775939"/>
                <a:gd name="connsiteX97" fmla="*/ 1955072 w 9739305"/>
                <a:gd name="connsiteY97" fmla="*/ 1641394 h 1775939"/>
                <a:gd name="connsiteX98" fmla="*/ 1883129 w 9739305"/>
                <a:gd name="connsiteY98" fmla="*/ 1644393 h 1775939"/>
                <a:gd name="connsiteX99" fmla="*/ 1770492 w 9739305"/>
                <a:gd name="connsiteY99" fmla="*/ 1652019 h 1775939"/>
                <a:gd name="connsiteX100" fmla="*/ 1630653 w 9739305"/>
                <a:gd name="connsiteY100" fmla="*/ 1620782 h 1775939"/>
                <a:gd name="connsiteX101" fmla="*/ 1574457 w 9739305"/>
                <a:gd name="connsiteY101" fmla="*/ 1615016 h 1775939"/>
                <a:gd name="connsiteX102" fmla="*/ 1521784 w 9739305"/>
                <a:gd name="connsiteY102" fmla="*/ 1613632 h 1775939"/>
                <a:gd name="connsiteX103" fmla="*/ 1409187 w 9739305"/>
                <a:gd name="connsiteY103" fmla="*/ 1593793 h 1775939"/>
                <a:gd name="connsiteX104" fmla="*/ 1363496 w 9739305"/>
                <a:gd name="connsiteY104" fmla="*/ 1587676 h 1775939"/>
                <a:gd name="connsiteX105" fmla="*/ 1300134 w 9739305"/>
                <a:gd name="connsiteY105" fmla="*/ 1590889 h 1775939"/>
                <a:gd name="connsiteX106" fmla="*/ 1184306 w 9739305"/>
                <a:gd name="connsiteY106" fmla="*/ 1584859 h 1775939"/>
                <a:gd name="connsiteX107" fmla="*/ 1067600 w 9739305"/>
                <a:gd name="connsiteY107" fmla="*/ 1556587 h 1775939"/>
                <a:gd name="connsiteX108" fmla="*/ 1018967 w 9739305"/>
                <a:gd name="connsiteY108" fmla="*/ 1562226 h 1775939"/>
                <a:gd name="connsiteX109" fmla="*/ 1001437 w 9739305"/>
                <a:gd name="connsiteY109" fmla="*/ 1562287 h 1775939"/>
                <a:gd name="connsiteX110" fmla="*/ 843282 w 9739305"/>
                <a:gd name="connsiteY110" fmla="*/ 1551235 h 1775939"/>
                <a:gd name="connsiteX111" fmla="*/ 827437 w 9739305"/>
                <a:gd name="connsiteY111" fmla="*/ 1549959 h 1775939"/>
                <a:gd name="connsiteX112" fmla="*/ 752774 w 9739305"/>
                <a:gd name="connsiteY112" fmla="*/ 1536924 h 1775939"/>
                <a:gd name="connsiteX113" fmla="*/ 566053 w 9739305"/>
                <a:gd name="connsiteY113" fmla="*/ 1535567 h 1775939"/>
                <a:gd name="connsiteX114" fmla="*/ 554525 w 9739305"/>
                <a:gd name="connsiteY114" fmla="*/ 1534867 h 1775939"/>
                <a:gd name="connsiteX115" fmla="*/ 492526 w 9739305"/>
                <a:gd name="connsiteY115" fmla="*/ 1546173 h 1775939"/>
                <a:gd name="connsiteX116" fmla="*/ 462187 w 9739305"/>
                <a:gd name="connsiteY116" fmla="*/ 1559407 h 1775939"/>
                <a:gd name="connsiteX117" fmla="*/ 414568 w 9739305"/>
                <a:gd name="connsiteY117" fmla="*/ 1573944 h 1775939"/>
                <a:gd name="connsiteX118" fmla="*/ 365802 w 9739305"/>
                <a:gd name="connsiteY118" fmla="*/ 1580845 h 1775939"/>
                <a:gd name="connsiteX119" fmla="*/ 282687 w 9739305"/>
                <a:gd name="connsiteY119" fmla="*/ 1566332 h 1775939"/>
                <a:gd name="connsiteX120" fmla="*/ 252662 w 9739305"/>
                <a:gd name="connsiteY120" fmla="*/ 1565897 h 1775939"/>
                <a:gd name="connsiteX121" fmla="*/ 185558 w 9739305"/>
                <a:gd name="connsiteY121" fmla="*/ 1560187 h 1775939"/>
                <a:gd name="connsiteX122" fmla="*/ 127273 w 9739305"/>
                <a:gd name="connsiteY122" fmla="*/ 1563624 h 1775939"/>
                <a:gd name="connsiteX123" fmla="*/ 81114 w 9739305"/>
                <a:gd name="connsiteY123" fmla="*/ 1580132 h 1775939"/>
                <a:gd name="connsiteX124" fmla="*/ 13214 w 9739305"/>
                <a:gd name="connsiteY124" fmla="*/ 1586229 h 1775939"/>
                <a:gd name="connsiteX125" fmla="*/ 0 w 9739305"/>
                <a:gd name="connsiteY125" fmla="*/ 1585408 h 1775939"/>
                <a:gd name="connsiteX126" fmla="*/ 0 w 9739305"/>
                <a:gd name="connsiteY126" fmla="*/ 1251083 h 1775939"/>
                <a:gd name="connsiteX127" fmla="*/ 4829 w 9739305"/>
                <a:gd name="connsiteY127" fmla="*/ 1250628 h 1775939"/>
                <a:gd name="connsiteX128" fmla="*/ 48555 w 9739305"/>
                <a:gd name="connsiteY128" fmla="*/ 1240203 h 1775939"/>
                <a:gd name="connsiteX129" fmla="*/ 72789 w 9739305"/>
                <a:gd name="connsiteY129" fmla="*/ 1233698 h 1775939"/>
                <a:gd name="connsiteX130" fmla="*/ 197847 w 9739305"/>
                <a:gd name="connsiteY130" fmla="*/ 1212918 h 1775939"/>
                <a:gd name="connsiteX131" fmla="*/ 253067 w 9739305"/>
                <a:gd name="connsiteY131" fmla="*/ 1194405 h 1775939"/>
                <a:gd name="connsiteX132" fmla="*/ 268116 w 9739305"/>
                <a:gd name="connsiteY132" fmla="*/ 1191325 h 1775939"/>
                <a:gd name="connsiteX133" fmla="*/ 351434 w 9739305"/>
                <a:gd name="connsiteY133" fmla="*/ 1193900 h 1775939"/>
                <a:gd name="connsiteX134" fmla="*/ 414867 w 9739305"/>
                <a:gd name="connsiteY134" fmla="*/ 1216423 h 1775939"/>
                <a:gd name="connsiteX135" fmla="*/ 427335 w 9739305"/>
                <a:gd name="connsiteY135" fmla="*/ 1224454 h 1775939"/>
                <a:gd name="connsiteX136" fmla="*/ 600582 w 9739305"/>
                <a:gd name="connsiteY136" fmla="*/ 1213120 h 1775939"/>
                <a:gd name="connsiteX137" fmla="*/ 627039 w 9739305"/>
                <a:gd name="connsiteY137" fmla="*/ 1208235 h 1775939"/>
                <a:gd name="connsiteX138" fmla="*/ 756446 w 9739305"/>
                <a:gd name="connsiteY138" fmla="*/ 1217062 h 1775939"/>
                <a:gd name="connsiteX139" fmla="*/ 794106 w 9739305"/>
                <a:gd name="connsiteY139" fmla="*/ 1218229 h 1775939"/>
                <a:gd name="connsiteX140" fmla="*/ 929268 w 9739305"/>
                <a:gd name="connsiteY140" fmla="*/ 1225211 h 1775939"/>
                <a:gd name="connsiteX141" fmla="*/ 947713 w 9739305"/>
                <a:gd name="connsiteY141" fmla="*/ 1211766 h 1775939"/>
                <a:gd name="connsiteX142" fmla="*/ 1001014 w 9739305"/>
                <a:gd name="connsiteY142" fmla="*/ 1177651 h 1775939"/>
                <a:gd name="connsiteX143" fmla="*/ 1107747 w 9739305"/>
                <a:gd name="connsiteY143" fmla="*/ 1144571 h 1775939"/>
                <a:gd name="connsiteX144" fmla="*/ 1137175 w 9739305"/>
                <a:gd name="connsiteY144" fmla="*/ 1144721 h 1775939"/>
                <a:gd name="connsiteX145" fmla="*/ 1213670 w 9739305"/>
                <a:gd name="connsiteY145" fmla="*/ 1187646 h 1775939"/>
                <a:gd name="connsiteX146" fmla="*/ 1250725 w 9739305"/>
                <a:gd name="connsiteY146" fmla="*/ 1204534 h 1775939"/>
                <a:gd name="connsiteX147" fmla="*/ 1355013 w 9739305"/>
                <a:gd name="connsiteY147" fmla="*/ 1233876 h 1775939"/>
                <a:gd name="connsiteX148" fmla="*/ 1363867 w 9739305"/>
                <a:gd name="connsiteY148" fmla="*/ 1239727 h 1775939"/>
                <a:gd name="connsiteX149" fmla="*/ 1443262 w 9739305"/>
                <a:gd name="connsiteY149" fmla="*/ 1310445 h 1775939"/>
                <a:gd name="connsiteX150" fmla="*/ 1460979 w 9739305"/>
                <a:gd name="connsiteY150" fmla="*/ 1322303 h 1775939"/>
                <a:gd name="connsiteX151" fmla="*/ 1482536 w 9739305"/>
                <a:gd name="connsiteY151" fmla="*/ 1341039 h 1775939"/>
                <a:gd name="connsiteX152" fmla="*/ 1548717 w 9739305"/>
                <a:gd name="connsiteY152" fmla="*/ 1376141 h 1775939"/>
                <a:gd name="connsiteX153" fmla="*/ 1629003 w 9739305"/>
                <a:gd name="connsiteY153" fmla="*/ 1384512 h 1775939"/>
                <a:gd name="connsiteX154" fmla="*/ 1726123 w 9739305"/>
                <a:gd name="connsiteY154" fmla="*/ 1398505 h 1775939"/>
                <a:gd name="connsiteX155" fmla="*/ 1766964 w 9739305"/>
                <a:gd name="connsiteY155" fmla="*/ 1409092 h 1775939"/>
                <a:gd name="connsiteX156" fmla="*/ 1875994 w 9739305"/>
                <a:gd name="connsiteY156" fmla="*/ 1427691 h 1775939"/>
                <a:gd name="connsiteX157" fmla="*/ 1953935 w 9739305"/>
                <a:gd name="connsiteY157" fmla="*/ 1444021 h 1775939"/>
                <a:gd name="connsiteX158" fmla="*/ 2065495 w 9739305"/>
                <a:gd name="connsiteY158" fmla="*/ 1450414 h 1775939"/>
                <a:gd name="connsiteX159" fmla="*/ 2119362 w 9739305"/>
                <a:gd name="connsiteY159" fmla="*/ 1448287 h 1775939"/>
                <a:gd name="connsiteX160" fmla="*/ 2221201 w 9739305"/>
                <a:gd name="connsiteY160" fmla="*/ 1503642 h 1775939"/>
                <a:gd name="connsiteX161" fmla="*/ 2302040 w 9739305"/>
                <a:gd name="connsiteY161" fmla="*/ 1539608 h 1775939"/>
                <a:gd name="connsiteX162" fmla="*/ 2384113 w 9739305"/>
                <a:gd name="connsiteY162" fmla="*/ 1516348 h 1775939"/>
                <a:gd name="connsiteX163" fmla="*/ 2405786 w 9739305"/>
                <a:gd name="connsiteY163" fmla="*/ 1497098 h 1775939"/>
                <a:gd name="connsiteX164" fmla="*/ 2541024 w 9739305"/>
                <a:gd name="connsiteY164" fmla="*/ 1473316 h 1775939"/>
                <a:gd name="connsiteX165" fmla="*/ 2735378 w 9739305"/>
                <a:gd name="connsiteY165" fmla="*/ 1463319 h 1775939"/>
                <a:gd name="connsiteX166" fmla="*/ 3056752 w 9739305"/>
                <a:gd name="connsiteY166" fmla="*/ 1408590 h 1775939"/>
                <a:gd name="connsiteX167" fmla="*/ 3112247 w 9739305"/>
                <a:gd name="connsiteY167" fmla="*/ 1387711 h 1775939"/>
                <a:gd name="connsiteX168" fmla="*/ 3175396 w 9739305"/>
                <a:gd name="connsiteY168" fmla="*/ 1380116 h 1775939"/>
                <a:gd name="connsiteX169" fmla="*/ 3200231 w 9739305"/>
                <a:gd name="connsiteY169" fmla="*/ 1390061 h 1775939"/>
                <a:gd name="connsiteX170" fmla="*/ 3307359 w 9739305"/>
                <a:gd name="connsiteY170" fmla="*/ 1401532 h 1775939"/>
                <a:gd name="connsiteX171" fmla="*/ 3327591 w 9739305"/>
                <a:gd name="connsiteY171" fmla="*/ 1400871 h 1775939"/>
                <a:gd name="connsiteX172" fmla="*/ 3396452 w 9739305"/>
                <a:gd name="connsiteY172" fmla="*/ 1390488 h 1775939"/>
                <a:gd name="connsiteX173" fmla="*/ 3460402 w 9739305"/>
                <a:gd name="connsiteY173" fmla="*/ 1383325 h 1775939"/>
                <a:gd name="connsiteX174" fmla="*/ 3622771 w 9739305"/>
                <a:gd name="connsiteY174" fmla="*/ 1388838 h 1775939"/>
                <a:gd name="connsiteX175" fmla="*/ 3746637 w 9739305"/>
                <a:gd name="connsiteY175" fmla="*/ 1379728 h 1775939"/>
                <a:gd name="connsiteX176" fmla="*/ 3803936 w 9739305"/>
                <a:gd name="connsiteY176" fmla="*/ 1380104 h 1775939"/>
                <a:gd name="connsiteX177" fmla="*/ 3836429 w 9739305"/>
                <a:gd name="connsiteY177" fmla="*/ 1383246 h 1775939"/>
                <a:gd name="connsiteX178" fmla="*/ 3911096 w 9739305"/>
                <a:gd name="connsiteY178" fmla="*/ 1412447 h 1775939"/>
                <a:gd name="connsiteX179" fmla="*/ 3951494 w 9739305"/>
                <a:gd name="connsiteY179" fmla="*/ 1417876 h 1775939"/>
                <a:gd name="connsiteX180" fmla="*/ 4071982 w 9739305"/>
                <a:gd name="connsiteY180" fmla="*/ 1411440 h 1775939"/>
                <a:gd name="connsiteX181" fmla="*/ 4250380 w 9739305"/>
                <a:gd name="connsiteY181" fmla="*/ 1353404 h 1775939"/>
                <a:gd name="connsiteX182" fmla="*/ 4268920 w 9739305"/>
                <a:gd name="connsiteY182" fmla="*/ 1345917 h 1775939"/>
                <a:gd name="connsiteX183" fmla="*/ 4360470 w 9739305"/>
                <a:gd name="connsiteY183" fmla="*/ 1333343 h 1775939"/>
                <a:gd name="connsiteX184" fmla="*/ 4423403 w 9739305"/>
                <a:gd name="connsiteY184" fmla="*/ 1341452 h 1775939"/>
                <a:gd name="connsiteX185" fmla="*/ 4509460 w 9739305"/>
                <a:gd name="connsiteY185" fmla="*/ 1360374 h 1775939"/>
                <a:gd name="connsiteX186" fmla="*/ 4586780 w 9739305"/>
                <a:gd name="connsiteY186" fmla="*/ 1375951 h 1775939"/>
                <a:gd name="connsiteX187" fmla="*/ 4643424 w 9739305"/>
                <a:gd name="connsiteY187" fmla="*/ 1395033 h 1775939"/>
                <a:gd name="connsiteX188" fmla="*/ 4771320 w 9739305"/>
                <a:gd name="connsiteY188" fmla="*/ 1404876 h 1775939"/>
                <a:gd name="connsiteX189" fmla="*/ 4784667 w 9739305"/>
                <a:gd name="connsiteY189" fmla="*/ 1406901 h 1775939"/>
                <a:gd name="connsiteX190" fmla="*/ 4879368 w 9739305"/>
                <a:gd name="connsiteY190" fmla="*/ 1382875 h 1775939"/>
                <a:gd name="connsiteX191" fmla="*/ 4993296 w 9739305"/>
                <a:gd name="connsiteY191" fmla="*/ 1357609 h 1775939"/>
                <a:gd name="connsiteX192" fmla="*/ 5034636 w 9739305"/>
                <a:gd name="connsiteY192" fmla="*/ 1362363 h 1775939"/>
                <a:gd name="connsiteX193" fmla="*/ 5091273 w 9739305"/>
                <a:gd name="connsiteY193" fmla="*/ 1369207 h 1775939"/>
                <a:gd name="connsiteX194" fmla="*/ 5143127 w 9739305"/>
                <a:gd name="connsiteY194" fmla="*/ 1361686 h 1775939"/>
                <a:gd name="connsiteX195" fmla="*/ 5174789 w 9739305"/>
                <a:gd name="connsiteY195" fmla="*/ 1359688 h 1775939"/>
                <a:gd name="connsiteX196" fmla="*/ 5322233 w 9739305"/>
                <a:gd name="connsiteY196" fmla="*/ 1411274 h 1775939"/>
                <a:gd name="connsiteX197" fmla="*/ 5359206 w 9739305"/>
                <a:gd name="connsiteY197" fmla="*/ 1414357 h 1775939"/>
                <a:gd name="connsiteX198" fmla="*/ 5380352 w 9739305"/>
                <a:gd name="connsiteY198" fmla="*/ 1420558 h 1775939"/>
                <a:gd name="connsiteX199" fmla="*/ 5509233 w 9739305"/>
                <a:gd name="connsiteY199" fmla="*/ 1487165 h 1775939"/>
                <a:gd name="connsiteX200" fmla="*/ 5563203 w 9739305"/>
                <a:gd name="connsiteY200" fmla="*/ 1499314 h 1775939"/>
                <a:gd name="connsiteX201" fmla="*/ 5621569 w 9739305"/>
                <a:gd name="connsiteY201" fmla="*/ 1493518 h 1775939"/>
                <a:gd name="connsiteX202" fmla="*/ 5655136 w 9739305"/>
                <a:gd name="connsiteY202" fmla="*/ 1486565 h 1775939"/>
                <a:gd name="connsiteX203" fmla="*/ 5736883 w 9739305"/>
                <a:gd name="connsiteY203" fmla="*/ 1436327 h 1775939"/>
                <a:gd name="connsiteX204" fmla="*/ 5784777 w 9739305"/>
                <a:gd name="connsiteY204" fmla="*/ 1435588 h 1775939"/>
                <a:gd name="connsiteX205" fmla="*/ 5860952 w 9739305"/>
                <a:gd name="connsiteY205" fmla="*/ 1463773 h 1775939"/>
                <a:gd name="connsiteX206" fmla="*/ 5997123 w 9739305"/>
                <a:gd name="connsiteY206" fmla="*/ 1471491 h 1775939"/>
                <a:gd name="connsiteX207" fmla="*/ 6063793 w 9739305"/>
                <a:gd name="connsiteY207" fmla="*/ 1423706 h 1775939"/>
                <a:gd name="connsiteX208" fmla="*/ 6097303 w 9739305"/>
                <a:gd name="connsiteY208" fmla="*/ 1379247 h 1775939"/>
                <a:gd name="connsiteX209" fmla="*/ 6197741 w 9739305"/>
                <a:gd name="connsiteY209" fmla="*/ 1324656 h 1775939"/>
                <a:gd name="connsiteX210" fmla="*/ 6223125 w 9739305"/>
                <a:gd name="connsiteY210" fmla="*/ 1341950 h 1775939"/>
                <a:gd name="connsiteX211" fmla="*/ 6298923 w 9739305"/>
                <a:gd name="connsiteY211" fmla="*/ 1346144 h 1775939"/>
                <a:gd name="connsiteX212" fmla="*/ 6380532 w 9739305"/>
                <a:gd name="connsiteY212" fmla="*/ 1341582 h 1775939"/>
                <a:gd name="connsiteX213" fmla="*/ 6523222 w 9739305"/>
                <a:gd name="connsiteY213" fmla="*/ 1343021 h 1775939"/>
                <a:gd name="connsiteX214" fmla="*/ 6615600 w 9739305"/>
                <a:gd name="connsiteY214" fmla="*/ 1291015 h 1775939"/>
                <a:gd name="connsiteX215" fmla="*/ 6650812 w 9739305"/>
                <a:gd name="connsiteY215" fmla="*/ 1269700 h 1775939"/>
                <a:gd name="connsiteX216" fmla="*/ 6684030 w 9739305"/>
                <a:gd name="connsiteY216" fmla="*/ 1255543 h 1775939"/>
                <a:gd name="connsiteX217" fmla="*/ 6722764 w 9739305"/>
                <a:gd name="connsiteY217" fmla="*/ 1246615 h 1775939"/>
                <a:gd name="connsiteX218" fmla="*/ 6815757 w 9739305"/>
                <a:gd name="connsiteY218" fmla="*/ 1215451 h 1775939"/>
                <a:gd name="connsiteX219" fmla="*/ 6866200 w 9739305"/>
                <a:gd name="connsiteY219" fmla="*/ 1186810 h 1775939"/>
                <a:gd name="connsiteX220" fmla="*/ 6981228 w 9739305"/>
                <a:gd name="connsiteY220" fmla="*/ 1155999 h 1775939"/>
                <a:gd name="connsiteX221" fmla="*/ 7059255 w 9739305"/>
                <a:gd name="connsiteY221" fmla="*/ 1129638 h 1775939"/>
                <a:gd name="connsiteX222" fmla="*/ 7140774 w 9739305"/>
                <a:gd name="connsiteY222" fmla="*/ 1086787 h 1775939"/>
                <a:gd name="connsiteX223" fmla="*/ 7152150 w 9739305"/>
                <a:gd name="connsiteY223" fmla="*/ 1080276 h 1775939"/>
                <a:gd name="connsiteX224" fmla="*/ 7178911 w 9739305"/>
                <a:gd name="connsiteY224" fmla="*/ 1053404 h 1775939"/>
                <a:gd name="connsiteX225" fmla="*/ 7215302 w 9739305"/>
                <a:gd name="connsiteY225" fmla="*/ 963609 h 1775939"/>
                <a:gd name="connsiteX226" fmla="*/ 7226104 w 9739305"/>
                <a:gd name="connsiteY226" fmla="*/ 945196 h 1775939"/>
                <a:gd name="connsiteX227" fmla="*/ 7329145 w 9739305"/>
                <a:gd name="connsiteY227" fmla="*/ 879964 h 1775939"/>
                <a:gd name="connsiteX228" fmla="*/ 7368683 w 9739305"/>
                <a:gd name="connsiteY228" fmla="*/ 883708 h 1775939"/>
                <a:gd name="connsiteX229" fmla="*/ 7412980 w 9739305"/>
                <a:gd name="connsiteY229" fmla="*/ 901348 h 1775939"/>
                <a:gd name="connsiteX230" fmla="*/ 7508285 w 9739305"/>
                <a:gd name="connsiteY230" fmla="*/ 901932 h 1775939"/>
                <a:gd name="connsiteX231" fmla="*/ 7543367 w 9739305"/>
                <a:gd name="connsiteY231" fmla="*/ 890040 h 1775939"/>
                <a:gd name="connsiteX232" fmla="*/ 7604247 w 9739305"/>
                <a:gd name="connsiteY232" fmla="*/ 859640 h 1775939"/>
                <a:gd name="connsiteX233" fmla="*/ 7650214 w 9739305"/>
                <a:gd name="connsiteY233" fmla="*/ 814893 h 1775939"/>
                <a:gd name="connsiteX234" fmla="*/ 7716618 w 9739305"/>
                <a:gd name="connsiteY234" fmla="*/ 741384 h 1775939"/>
                <a:gd name="connsiteX235" fmla="*/ 7849257 w 9739305"/>
                <a:gd name="connsiteY235" fmla="*/ 708153 h 1775939"/>
                <a:gd name="connsiteX236" fmla="*/ 7900340 w 9739305"/>
                <a:gd name="connsiteY236" fmla="*/ 696745 h 1775939"/>
                <a:gd name="connsiteX237" fmla="*/ 8085922 w 9739305"/>
                <a:gd name="connsiteY237" fmla="*/ 650290 h 1775939"/>
                <a:gd name="connsiteX238" fmla="*/ 8102187 w 9739305"/>
                <a:gd name="connsiteY238" fmla="*/ 648251 h 1775939"/>
                <a:gd name="connsiteX239" fmla="*/ 8229960 w 9739305"/>
                <a:gd name="connsiteY239" fmla="*/ 598934 h 1775939"/>
                <a:gd name="connsiteX240" fmla="*/ 8260743 w 9739305"/>
                <a:gd name="connsiteY240" fmla="*/ 586776 h 1775939"/>
                <a:gd name="connsiteX241" fmla="*/ 8297724 w 9739305"/>
                <a:gd name="connsiteY241" fmla="*/ 557687 h 1775939"/>
                <a:gd name="connsiteX242" fmla="*/ 8329397 w 9739305"/>
                <a:gd name="connsiteY242" fmla="*/ 479103 h 1775939"/>
                <a:gd name="connsiteX243" fmla="*/ 8369109 w 9739305"/>
                <a:gd name="connsiteY243" fmla="*/ 442035 h 1775939"/>
                <a:gd name="connsiteX244" fmla="*/ 8398212 w 9739305"/>
                <a:gd name="connsiteY244" fmla="*/ 419288 h 1775939"/>
                <a:gd name="connsiteX245" fmla="*/ 8423091 w 9739305"/>
                <a:gd name="connsiteY245" fmla="*/ 385761 h 1775939"/>
                <a:gd name="connsiteX246" fmla="*/ 8445807 w 9739305"/>
                <a:gd name="connsiteY246" fmla="*/ 307296 h 1775939"/>
                <a:gd name="connsiteX247" fmla="*/ 8483136 w 9739305"/>
                <a:gd name="connsiteY247" fmla="*/ 236912 h 1775939"/>
                <a:gd name="connsiteX248" fmla="*/ 8554397 w 9739305"/>
                <a:gd name="connsiteY248" fmla="*/ 195498 h 1775939"/>
                <a:gd name="connsiteX249" fmla="*/ 8598729 w 9739305"/>
                <a:gd name="connsiteY249" fmla="*/ 173430 h 1775939"/>
                <a:gd name="connsiteX250" fmla="*/ 8779113 w 9739305"/>
                <a:gd name="connsiteY250" fmla="*/ 184822 h 1775939"/>
                <a:gd name="connsiteX251" fmla="*/ 8902517 w 9739305"/>
                <a:gd name="connsiteY251" fmla="*/ 198490 h 1775939"/>
                <a:gd name="connsiteX252" fmla="*/ 8942393 w 9739305"/>
                <a:gd name="connsiteY252" fmla="*/ 189035 h 1775939"/>
                <a:gd name="connsiteX253" fmla="*/ 9053027 w 9739305"/>
                <a:gd name="connsiteY253" fmla="*/ 119670 h 1775939"/>
                <a:gd name="connsiteX254" fmla="*/ 9164008 w 9739305"/>
                <a:gd name="connsiteY254" fmla="*/ 85758 h 1775939"/>
                <a:gd name="connsiteX255" fmla="*/ 9248172 w 9739305"/>
                <a:gd name="connsiteY255" fmla="*/ 73540 h 1775939"/>
                <a:gd name="connsiteX256" fmla="*/ 9320568 w 9739305"/>
                <a:gd name="connsiteY256" fmla="*/ 63772 h 1775939"/>
                <a:gd name="connsiteX257" fmla="*/ 9407003 w 9739305"/>
                <a:gd name="connsiteY257" fmla="*/ 42029 h 1775939"/>
                <a:gd name="connsiteX258" fmla="*/ 9455456 w 9739305"/>
                <a:gd name="connsiteY258" fmla="*/ 20546 h 1775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Lst>
              <a:rect l="l" t="t" r="r" b="b"/>
              <a:pathLst>
                <a:path w="9739305" h="1775939">
                  <a:moveTo>
                    <a:pt x="9506323" y="0"/>
                  </a:moveTo>
                  <a:lnTo>
                    <a:pt x="9739305" y="0"/>
                  </a:lnTo>
                  <a:lnTo>
                    <a:pt x="9721016" y="12453"/>
                  </a:lnTo>
                  <a:cubicBezTo>
                    <a:pt x="9690045" y="40939"/>
                    <a:pt x="9658859" y="68964"/>
                    <a:pt x="9619776" y="90780"/>
                  </a:cubicBezTo>
                  <a:cubicBezTo>
                    <a:pt x="9581267" y="112410"/>
                    <a:pt x="9545008" y="136288"/>
                    <a:pt x="9506710" y="158222"/>
                  </a:cubicBezTo>
                  <a:cubicBezTo>
                    <a:pt x="9469164" y="179649"/>
                    <a:pt x="9435404" y="202776"/>
                    <a:pt x="9417057" y="238502"/>
                  </a:cubicBezTo>
                  <a:cubicBezTo>
                    <a:pt x="9408857" y="254276"/>
                    <a:pt x="9397029" y="271640"/>
                    <a:pt x="9380548" y="281379"/>
                  </a:cubicBezTo>
                  <a:cubicBezTo>
                    <a:pt x="9357055" y="295224"/>
                    <a:pt x="9326757" y="301236"/>
                    <a:pt x="9301035" y="313304"/>
                  </a:cubicBezTo>
                  <a:cubicBezTo>
                    <a:pt x="9270739" y="327477"/>
                    <a:pt x="9235503" y="340162"/>
                    <a:pt x="9215480" y="361372"/>
                  </a:cubicBezTo>
                  <a:cubicBezTo>
                    <a:pt x="9197689" y="380278"/>
                    <a:pt x="9179513" y="395277"/>
                    <a:pt x="9155376" y="407897"/>
                  </a:cubicBezTo>
                  <a:cubicBezTo>
                    <a:pt x="9138462" y="416717"/>
                    <a:pt x="9126335" y="431897"/>
                    <a:pt x="9108770" y="439335"/>
                  </a:cubicBezTo>
                  <a:cubicBezTo>
                    <a:pt x="9085671" y="449237"/>
                    <a:pt x="9062288" y="457270"/>
                    <a:pt x="9042339" y="471886"/>
                  </a:cubicBezTo>
                  <a:cubicBezTo>
                    <a:pt x="9021638" y="487007"/>
                    <a:pt x="8997876" y="499296"/>
                    <a:pt x="8976155" y="513526"/>
                  </a:cubicBezTo>
                  <a:cubicBezTo>
                    <a:pt x="8964637" y="521143"/>
                    <a:pt x="8955362" y="530850"/>
                    <a:pt x="8944250" y="538762"/>
                  </a:cubicBezTo>
                  <a:cubicBezTo>
                    <a:pt x="8923906" y="553238"/>
                    <a:pt x="8903158" y="567422"/>
                    <a:pt x="8882191" y="581144"/>
                  </a:cubicBezTo>
                  <a:cubicBezTo>
                    <a:pt x="8861228" y="594868"/>
                    <a:pt x="8841332" y="610579"/>
                    <a:pt x="8818061" y="620960"/>
                  </a:cubicBezTo>
                  <a:cubicBezTo>
                    <a:pt x="8778386" y="638567"/>
                    <a:pt x="8734713" y="650088"/>
                    <a:pt x="8696263" y="668892"/>
                  </a:cubicBezTo>
                  <a:cubicBezTo>
                    <a:pt x="8657243" y="688034"/>
                    <a:pt x="8620769" y="711451"/>
                    <a:pt x="8586493" y="736016"/>
                  </a:cubicBezTo>
                  <a:cubicBezTo>
                    <a:pt x="8559370" y="755372"/>
                    <a:pt x="8533990" y="774487"/>
                    <a:pt x="8499250" y="785420"/>
                  </a:cubicBezTo>
                  <a:cubicBezTo>
                    <a:pt x="8479867" y="791534"/>
                    <a:pt x="8459807" y="803801"/>
                    <a:pt x="8448581" y="817525"/>
                  </a:cubicBezTo>
                  <a:cubicBezTo>
                    <a:pt x="8424305" y="847414"/>
                    <a:pt x="8392427" y="869197"/>
                    <a:pt x="8356131" y="888209"/>
                  </a:cubicBezTo>
                  <a:cubicBezTo>
                    <a:pt x="8307679" y="913772"/>
                    <a:pt x="8259834" y="939776"/>
                    <a:pt x="8211166" y="964878"/>
                  </a:cubicBezTo>
                  <a:cubicBezTo>
                    <a:pt x="8182465" y="979759"/>
                    <a:pt x="8153995" y="995412"/>
                    <a:pt x="8123367" y="1006776"/>
                  </a:cubicBezTo>
                  <a:cubicBezTo>
                    <a:pt x="8060787" y="1030195"/>
                    <a:pt x="7996505" y="1050714"/>
                    <a:pt x="7933271" y="1072752"/>
                  </a:cubicBezTo>
                  <a:cubicBezTo>
                    <a:pt x="7912572" y="1079870"/>
                    <a:pt x="7893169" y="1089594"/>
                    <a:pt x="7872042" y="1095949"/>
                  </a:cubicBezTo>
                  <a:cubicBezTo>
                    <a:pt x="7849189" y="1102856"/>
                    <a:pt x="7824394" y="1105779"/>
                    <a:pt x="7801540" y="1112687"/>
                  </a:cubicBezTo>
                  <a:cubicBezTo>
                    <a:pt x="7763512" y="1124093"/>
                    <a:pt x="7726779" y="1138106"/>
                    <a:pt x="7688760" y="1149668"/>
                  </a:cubicBezTo>
                  <a:cubicBezTo>
                    <a:pt x="7615403" y="1171881"/>
                    <a:pt x="7541813" y="1193320"/>
                    <a:pt x="7468219" y="1214601"/>
                  </a:cubicBezTo>
                  <a:cubicBezTo>
                    <a:pt x="7452461" y="1219127"/>
                    <a:pt x="7435183" y="1220431"/>
                    <a:pt x="7419634" y="1225261"/>
                  </a:cubicBezTo>
                  <a:cubicBezTo>
                    <a:pt x="7378370" y="1238236"/>
                    <a:pt x="7337343" y="1252140"/>
                    <a:pt x="7296522" y="1266193"/>
                  </a:cubicBezTo>
                  <a:cubicBezTo>
                    <a:pt x="7271802" y="1274761"/>
                    <a:pt x="7247746" y="1285023"/>
                    <a:pt x="7222817" y="1293286"/>
                  </a:cubicBezTo>
                  <a:cubicBezTo>
                    <a:pt x="7202872" y="1299897"/>
                    <a:pt x="7182284" y="1305284"/>
                    <a:pt x="7161457" y="1309742"/>
                  </a:cubicBezTo>
                  <a:cubicBezTo>
                    <a:pt x="7143523" y="1313589"/>
                    <a:pt x="7124653" y="1314184"/>
                    <a:pt x="7106944" y="1318647"/>
                  </a:cubicBezTo>
                  <a:cubicBezTo>
                    <a:pt x="7059008" y="1330687"/>
                    <a:pt x="7011720" y="1343954"/>
                    <a:pt x="6964204" y="1356601"/>
                  </a:cubicBezTo>
                  <a:cubicBezTo>
                    <a:pt x="6945158" y="1361601"/>
                    <a:pt x="6925667" y="1365522"/>
                    <a:pt x="6907255" y="1371589"/>
                  </a:cubicBezTo>
                  <a:cubicBezTo>
                    <a:pt x="6857955" y="1387619"/>
                    <a:pt x="6809525" y="1405490"/>
                    <a:pt x="6759991" y="1420747"/>
                  </a:cubicBezTo>
                  <a:cubicBezTo>
                    <a:pt x="6718908" y="1433400"/>
                    <a:pt x="6676513" y="1443133"/>
                    <a:pt x="6634783" y="1454562"/>
                  </a:cubicBezTo>
                  <a:cubicBezTo>
                    <a:pt x="6617097" y="1459495"/>
                    <a:pt x="6600269" y="1466113"/>
                    <a:pt x="6582555" y="1470418"/>
                  </a:cubicBezTo>
                  <a:cubicBezTo>
                    <a:pt x="6542888" y="1480178"/>
                    <a:pt x="6502579" y="1488712"/>
                    <a:pt x="6462719" y="1498482"/>
                  </a:cubicBezTo>
                  <a:cubicBezTo>
                    <a:pt x="6440000" y="1504127"/>
                    <a:pt x="6418233" y="1513338"/>
                    <a:pt x="6395050" y="1517437"/>
                  </a:cubicBezTo>
                  <a:cubicBezTo>
                    <a:pt x="6339992" y="1527154"/>
                    <a:pt x="6284444" y="1534853"/>
                    <a:pt x="6228927" y="1543179"/>
                  </a:cubicBezTo>
                  <a:cubicBezTo>
                    <a:pt x="6171671" y="1551745"/>
                    <a:pt x="6114621" y="1560617"/>
                    <a:pt x="6057331" y="1568558"/>
                  </a:cubicBezTo>
                  <a:cubicBezTo>
                    <a:pt x="6025969" y="1572738"/>
                    <a:pt x="5994307" y="1574734"/>
                    <a:pt x="5962939" y="1578758"/>
                  </a:cubicBezTo>
                  <a:cubicBezTo>
                    <a:pt x="5935441" y="1582281"/>
                    <a:pt x="5908230" y="1587673"/>
                    <a:pt x="5880756" y="1591666"/>
                  </a:cubicBezTo>
                  <a:cubicBezTo>
                    <a:pt x="5856953" y="1595010"/>
                    <a:pt x="5832910" y="1597425"/>
                    <a:pt x="5809105" y="1600770"/>
                  </a:cubicBezTo>
                  <a:cubicBezTo>
                    <a:pt x="5770986" y="1606216"/>
                    <a:pt x="5733083" y="1612124"/>
                    <a:pt x="5695165" y="1617719"/>
                  </a:cubicBezTo>
                  <a:cubicBezTo>
                    <a:pt x="5679295" y="1619896"/>
                    <a:pt x="5662765" y="1624616"/>
                    <a:pt x="5647685" y="1622990"/>
                  </a:cubicBezTo>
                  <a:cubicBezTo>
                    <a:pt x="5609687" y="1618857"/>
                    <a:pt x="5572641" y="1622370"/>
                    <a:pt x="5535323" y="1628248"/>
                  </a:cubicBezTo>
                  <a:cubicBezTo>
                    <a:pt x="5522562" y="1630278"/>
                    <a:pt x="5508745" y="1630629"/>
                    <a:pt x="5496177" y="1628567"/>
                  </a:cubicBezTo>
                  <a:cubicBezTo>
                    <a:pt x="5470455" y="1624470"/>
                    <a:pt x="5445407" y="1618145"/>
                    <a:pt x="5420013" y="1612778"/>
                  </a:cubicBezTo>
                  <a:cubicBezTo>
                    <a:pt x="5417253" y="1612127"/>
                    <a:pt x="5413941" y="1612129"/>
                    <a:pt x="5411005" y="1611800"/>
                  </a:cubicBezTo>
                  <a:cubicBezTo>
                    <a:pt x="5394351" y="1609934"/>
                    <a:pt x="5377898" y="1608060"/>
                    <a:pt x="5361259" y="1606507"/>
                  </a:cubicBezTo>
                  <a:cubicBezTo>
                    <a:pt x="5352259" y="1605686"/>
                    <a:pt x="5343116" y="1605970"/>
                    <a:pt x="5334120" y="1605305"/>
                  </a:cubicBezTo>
                  <a:cubicBezTo>
                    <a:pt x="5299308" y="1602589"/>
                    <a:pt x="5261564" y="1611785"/>
                    <a:pt x="5230715" y="1594283"/>
                  </a:cubicBezTo>
                  <a:cubicBezTo>
                    <a:pt x="5210688" y="1583006"/>
                    <a:pt x="5191969" y="1586734"/>
                    <a:pt x="5171263" y="1589616"/>
                  </a:cubicBezTo>
                  <a:cubicBezTo>
                    <a:pt x="5155583" y="1591784"/>
                    <a:pt x="5139427" y="1592091"/>
                    <a:pt x="5123496" y="1593018"/>
                  </a:cubicBezTo>
                  <a:cubicBezTo>
                    <a:pt x="5095527" y="1594836"/>
                    <a:pt x="5067543" y="1596342"/>
                    <a:pt x="5039590" y="1598474"/>
                  </a:cubicBezTo>
                  <a:cubicBezTo>
                    <a:pt x="5030662" y="1599218"/>
                    <a:pt x="5021716" y="1603574"/>
                    <a:pt x="5012937" y="1603369"/>
                  </a:cubicBezTo>
                  <a:cubicBezTo>
                    <a:pt x="4972362" y="1602343"/>
                    <a:pt x="4931703" y="1599594"/>
                    <a:pt x="4891143" y="1598882"/>
                  </a:cubicBezTo>
                  <a:cubicBezTo>
                    <a:pt x="4868132" y="1598423"/>
                    <a:pt x="4844753" y="1602530"/>
                    <a:pt x="4821905" y="1601436"/>
                  </a:cubicBezTo>
                  <a:cubicBezTo>
                    <a:pt x="4795544" y="1600196"/>
                    <a:pt x="4769576" y="1595013"/>
                    <a:pt x="4743339" y="1592353"/>
                  </a:cubicBezTo>
                  <a:cubicBezTo>
                    <a:pt x="4736095" y="1591605"/>
                    <a:pt x="4728193" y="1593398"/>
                    <a:pt x="4720626" y="1594076"/>
                  </a:cubicBezTo>
                  <a:cubicBezTo>
                    <a:pt x="4712089" y="1594803"/>
                    <a:pt x="4703760" y="1595832"/>
                    <a:pt x="4695215" y="1596400"/>
                  </a:cubicBezTo>
                  <a:cubicBezTo>
                    <a:pt x="4669182" y="1597969"/>
                    <a:pt x="4643112" y="1598756"/>
                    <a:pt x="4617116" y="1601107"/>
                  </a:cubicBezTo>
                  <a:cubicBezTo>
                    <a:pt x="4601208" y="1602502"/>
                    <a:pt x="4584802" y="1609727"/>
                    <a:pt x="4569913" y="1608091"/>
                  </a:cubicBezTo>
                  <a:cubicBezTo>
                    <a:pt x="4539567" y="1605002"/>
                    <a:pt x="4509928" y="1616632"/>
                    <a:pt x="4479392" y="1609630"/>
                  </a:cubicBezTo>
                  <a:cubicBezTo>
                    <a:pt x="4469938" y="1607574"/>
                    <a:pt x="4457412" y="1614456"/>
                    <a:pt x="4446151" y="1615312"/>
                  </a:cubicBezTo>
                  <a:cubicBezTo>
                    <a:pt x="4418004" y="1617453"/>
                    <a:pt x="4389812" y="1618656"/>
                    <a:pt x="4361619" y="1619859"/>
                  </a:cubicBezTo>
                  <a:cubicBezTo>
                    <a:pt x="4336341" y="1620921"/>
                    <a:pt x="4310204" y="1624377"/>
                    <a:pt x="4285695" y="1621164"/>
                  </a:cubicBezTo>
                  <a:cubicBezTo>
                    <a:pt x="4260004" y="1617695"/>
                    <a:pt x="4237099" y="1619427"/>
                    <a:pt x="4212667" y="1625940"/>
                  </a:cubicBezTo>
                  <a:cubicBezTo>
                    <a:pt x="4195929" y="1630357"/>
                    <a:pt x="4178068" y="1631689"/>
                    <a:pt x="4160628" y="1633627"/>
                  </a:cubicBezTo>
                  <a:cubicBezTo>
                    <a:pt x="4141833" y="1635789"/>
                    <a:pt x="4120875" y="1633504"/>
                    <a:pt x="4104018" y="1639495"/>
                  </a:cubicBezTo>
                  <a:cubicBezTo>
                    <a:pt x="4053828" y="1657296"/>
                    <a:pt x="4001698" y="1663104"/>
                    <a:pt x="3948438" y="1665671"/>
                  </a:cubicBezTo>
                  <a:cubicBezTo>
                    <a:pt x="3938718" y="1666140"/>
                    <a:pt x="3928697" y="1664427"/>
                    <a:pt x="3919256" y="1662527"/>
                  </a:cubicBezTo>
                  <a:cubicBezTo>
                    <a:pt x="3864147" y="1651058"/>
                    <a:pt x="3809587" y="1654944"/>
                    <a:pt x="3754603" y="1666227"/>
                  </a:cubicBezTo>
                  <a:cubicBezTo>
                    <a:pt x="3743223" y="1668658"/>
                    <a:pt x="3730411" y="1669591"/>
                    <a:pt x="3718852" y="1668265"/>
                  </a:cubicBezTo>
                  <a:cubicBezTo>
                    <a:pt x="3686318" y="1664340"/>
                    <a:pt x="3654585" y="1656767"/>
                    <a:pt x="3621934" y="1654418"/>
                  </a:cubicBezTo>
                  <a:cubicBezTo>
                    <a:pt x="3567977" y="1650585"/>
                    <a:pt x="3522560" y="1674431"/>
                    <a:pt x="3475226" y="1690838"/>
                  </a:cubicBezTo>
                  <a:cubicBezTo>
                    <a:pt x="3430187" y="1706349"/>
                    <a:pt x="3392759" y="1738285"/>
                    <a:pt x="3338395" y="1734157"/>
                  </a:cubicBezTo>
                  <a:cubicBezTo>
                    <a:pt x="3332924" y="1733793"/>
                    <a:pt x="3327102" y="1738312"/>
                    <a:pt x="3321128" y="1739699"/>
                  </a:cubicBezTo>
                  <a:cubicBezTo>
                    <a:pt x="3304749" y="1743471"/>
                    <a:pt x="3288400" y="1747867"/>
                    <a:pt x="3271751" y="1750083"/>
                  </a:cubicBezTo>
                  <a:cubicBezTo>
                    <a:pt x="3251431" y="1752946"/>
                    <a:pt x="3230601" y="1753322"/>
                    <a:pt x="3210267" y="1755871"/>
                  </a:cubicBezTo>
                  <a:cubicBezTo>
                    <a:pt x="3184115" y="1759015"/>
                    <a:pt x="3158504" y="1765272"/>
                    <a:pt x="3132456" y="1766527"/>
                  </a:cubicBezTo>
                  <a:cubicBezTo>
                    <a:pt x="3111463" y="1767539"/>
                    <a:pt x="3090384" y="1762749"/>
                    <a:pt x="3069450" y="1760933"/>
                  </a:cubicBezTo>
                  <a:cubicBezTo>
                    <a:pt x="3039909" y="1758434"/>
                    <a:pt x="3007693" y="1761086"/>
                    <a:pt x="2981357" y="1752311"/>
                  </a:cubicBezTo>
                  <a:cubicBezTo>
                    <a:pt x="2953242" y="1742995"/>
                    <a:pt x="2926767" y="1739406"/>
                    <a:pt x="2898350" y="1744071"/>
                  </a:cubicBezTo>
                  <a:cubicBezTo>
                    <a:pt x="2888878" y="1745627"/>
                    <a:pt x="2876949" y="1752794"/>
                    <a:pt x="2872998" y="1759731"/>
                  </a:cubicBezTo>
                  <a:cubicBezTo>
                    <a:pt x="2864196" y="1775222"/>
                    <a:pt x="2851302" y="1778512"/>
                    <a:pt x="2833363" y="1774197"/>
                  </a:cubicBezTo>
                  <a:cubicBezTo>
                    <a:pt x="2817796" y="1770553"/>
                    <a:pt x="2798835" y="1769271"/>
                    <a:pt x="2787932" y="1761321"/>
                  </a:cubicBezTo>
                  <a:cubicBezTo>
                    <a:pt x="2757035" y="1738800"/>
                    <a:pt x="2719092" y="1739844"/>
                    <a:pt x="2681851" y="1735206"/>
                  </a:cubicBezTo>
                  <a:cubicBezTo>
                    <a:pt x="2659116" y="1732377"/>
                    <a:pt x="2638112" y="1733233"/>
                    <a:pt x="2615692" y="1736981"/>
                  </a:cubicBezTo>
                  <a:cubicBezTo>
                    <a:pt x="2566996" y="1745293"/>
                    <a:pt x="2518963" y="1739133"/>
                    <a:pt x="2471401" y="1730598"/>
                  </a:cubicBezTo>
                  <a:cubicBezTo>
                    <a:pt x="2439951" y="1724896"/>
                    <a:pt x="2407862" y="1722048"/>
                    <a:pt x="2376602" y="1716179"/>
                  </a:cubicBezTo>
                  <a:cubicBezTo>
                    <a:pt x="2353197" y="1711657"/>
                    <a:pt x="2329742" y="1706039"/>
                    <a:pt x="2308117" y="1697980"/>
                  </a:cubicBezTo>
                  <a:cubicBezTo>
                    <a:pt x="2276760" y="1686151"/>
                    <a:pt x="2248972" y="1667403"/>
                    <a:pt x="2210156" y="1674611"/>
                  </a:cubicBezTo>
                  <a:cubicBezTo>
                    <a:pt x="2175975" y="1680965"/>
                    <a:pt x="2144400" y="1672601"/>
                    <a:pt x="2112456" y="1664725"/>
                  </a:cubicBezTo>
                  <a:cubicBezTo>
                    <a:pt x="2088991" y="1658951"/>
                    <a:pt x="2065524" y="1653018"/>
                    <a:pt x="2041401" y="1649787"/>
                  </a:cubicBezTo>
                  <a:cubicBezTo>
                    <a:pt x="2012771" y="1645989"/>
                    <a:pt x="1980804" y="1649728"/>
                    <a:pt x="1955072" y="1641394"/>
                  </a:cubicBezTo>
                  <a:cubicBezTo>
                    <a:pt x="1928153" y="1632648"/>
                    <a:pt x="1906514" y="1640440"/>
                    <a:pt x="1883129" y="1644393"/>
                  </a:cubicBezTo>
                  <a:cubicBezTo>
                    <a:pt x="1845824" y="1650585"/>
                    <a:pt x="1808893" y="1660526"/>
                    <a:pt x="1770492" y="1652019"/>
                  </a:cubicBezTo>
                  <a:cubicBezTo>
                    <a:pt x="1723819" y="1641714"/>
                    <a:pt x="1677489" y="1630452"/>
                    <a:pt x="1630653" y="1620782"/>
                  </a:cubicBezTo>
                  <a:cubicBezTo>
                    <a:pt x="1612549" y="1617102"/>
                    <a:pt x="1593218" y="1616151"/>
                    <a:pt x="1574457" y="1615016"/>
                  </a:cubicBezTo>
                  <a:cubicBezTo>
                    <a:pt x="1556686" y="1614146"/>
                    <a:pt x="1535710" y="1619551"/>
                    <a:pt x="1521784" y="1613632"/>
                  </a:cubicBezTo>
                  <a:cubicBezTo>
                    <a:pt x="1485979" y="1598408"/>
                    <a:pt x="1449621" y="1591844"/>
                    <a:pt x="1409187" y="1593793"/>
                  </a:cubicBezTo>
                  <a:cubicBezTo>
                    <a:pt x="1394024" y="1594524"/>
                    <a:pt x="1378911" y="1588189"/>
                    <a:pt x="1363496" y="1587676"/>
                  </a:cubicBezTo>
                  <a:cubicBezTo>
                    <a:pt x="1342425" y="1587124"/>
                    <a:pt x="1318117" y="1584058"/>
                    <a:pt x="1300134" y="1590889"/>
                  </a:cubicBezTo>
                  <a:cubicBezTo>
                    <a:pt x="1257854" y="1607051"/>
                    <a:pt x="1222495" y="1596986"/>
                    <a:pt x="1184306" y="1584859"/>
                  </a:cubicBezTo>
                  <a:cubicBezTo>
                    <a:pt x="1146708" y="1572861"/>
                    <a:pt x="1107302" y="1563776"/>
                    <a:pt x="1067600" y="1556587"/>
                  </a:cubicBezTo>
                  <a:cubicBezTo>
                    <a:pt x="1052669" y="1554011"/>
                    <a:pt x="1035245" y="1560344"/>
                    <a:pt x="1018967" y="1562226"/>
                  </a:cubicBezTo>
                  <a:cubicBezTo>
                    <a:pt x="1013150" y="1562822"/>
                    <a:pt x="1006759" y="1563601"/>
                    <a:pt x="1001437" y="1562287"/>
                  </a:cubicBezTo>
                  <a:cubicBezTo>
                    <a:pt x="949978" y="1549702"/>
                    <a:pt x="897913" y="1540756"/>
                    <a:pt x="843282" y="1551235"/>
                  </a:cubicBezTo>
                  <a:cubicBezTo>
                    <a:pt x="838267" y="1552263"/>
                    <a:pt x="832545" y="1550812"/>
                    <a:pt x="827437" y="1549959"/>
                  </a:cubicBezTo>
                  <a:cubicBezTo>
                    <a:pt x="802478" y="1545513"/>
                    <a:pt x="777945" y="1537750"/>
                    <a:pt x="752774" y="1536924"/>
                  </a:cubicBezTo>
                  <a:cubicBezTo>
                    <a:pt x="690717" y="1534893"/>
                    <a:pt x="628418" y="1535855"/>
                    <a:pt x="566053" y="1535567"/>
                  </a:cubicBezTo>
                  <a:cubicBezTo>
                    <a:pt x="562157" y="1535598"/>
                    <a:pt x="558075" y="1535795"/>
                    <a:pt x="554525" y="1534867"/>
                  </a:cubicBezTo>
                  <a:cubicBezTo>
                    <a:pt x="531261" y="1529239"/>
                    <a:pt x="511348" y="1532398"/>
                    <a:pt x="492526" y="1546173"/>
                  </a:cubicBezTo>
                  <a:cubicBezTo>
                    <a:pt x="484245" y="1552222"/>
                    <a:pt x="472725" y="1555759"/>
                    <a:pt x="462187" y="1559407"/>
                  </a:cubicBezTo>
                  <a:cubicBezTo>
                    <a:pt x="446667" y="1564864"/>
                    <a:pt x="430753" y="1570181"/>
                    <a:pt x="414568" y="1573944"/>
                  </a:cubicBezTo>
                  <a:cubicBezTo>
                    <a:pt x="398570" y="1577539"/>
                    <a:pt x="381458" y="1582287"/>
                    <a:pt x="365802" y="1580845"/>
                  </a:cubicBezTo>
                  <a:cubicBezTo>
                    <a:pt x="337622" y="1578281"/>
                    <a:pt x="310567" y="1570797"/>
                    <a:pt x="282687" y="1566332"/>
                  </a:cubicBezTo>
                  <a:cubicBezTo>
                    <a:pt x="273064" y="1564756"/>
                    <a:pt x="262582" y="1565577"/>
                    <a:pt x="252662" y="1565897"/>
                  </a:cubicBezTo>
                  <a:cubicBezTo>
                    <a:pt x="229895" y="1566525"/>
                    <a:pt x="206788" y="1572190"/>
                    <a:pt x="185558" y="1560187"/>
                  </a:cubicBezTo>
                  <a:cubicBezTo>
                    <a:pt x="165921" y="1548893"/>
                    <a:pt x="146848" y="1553421"/>
                    <a:pt x="127273" y="1563624"/>
                  </a:cubicBezTo>
                  <a:cubicBezTo>
                    <a:pt x="113205" y="1570894"/>
                    <a:pt x="97127" y="1576849"/>
                    <a:pt x="81114" y="1580132"/>
                  </a:cubicBezTo>
                  <a:cubicBezTo>
                    <a:pt x="59119" y="1584644"/>
                    <a:pt x="37222" y="1587113"/>
                    <a:pt x="13214" y="1586229"/>
                  </a:cubicBezTo>
                  <a:lnTo>
                    <a:pt x="0" y="1585408"/>
                  </a:lnTo>
                  <a:lnTo>
                    <a:pt x="0" y="1251083"/>
                  </a:lnTo>
                  <a:lnTo>
                    <a:pt x="4829" y="1250628"/>
                  </a:lnTo>
                  <a:cubicBezTo>
                    <a:pt x="19743" y="1248810"/>
                    <a:pt x="33925" y="1243890"/>
                    <a:pt x="48555" y="1240203"/>
                  </a:cubicBezTo>
                  <a:cubicBezTo>
                    <a:pt x="56634" y="1238087"/>
                    <a:pt x="65164" y="1233125"/>
                    <a:pt x="72789" y="1233698"/>
                  </a:cubicBezTo>
                  <a:cubicBezTo>
                    <a:pt x="116985" y="1237061"/>
                    <a:pt x="156575" y="1221656"/>
                    <a:pt x="197847" y="1212918"/>
                  </a:cubicBezTo>
                  <a:cubicBezTo>
                    <a:pt x="216941" y="1208859"/>
                    <a:pt x="234655" y="1200472"/>
                    <a:pt x="253067" y="1194405"/>
                  </a:cubicBezTo>
                  <a:cubicBezTo>
                    <a:pt x="257858" y="1192761"/>
                    <a:pt x="263240" y="1191246"/>
                    <a:pt x="268116" y="1191325"/>
                  </a:cubicBezTo>
                  <a:cubicBezTo>
                    <a:pt x="296002" y="1191864"/>
                    <a:pt x="323734" y="1193195"/>
                    <a:pt x="351434" y="1193900"/>
                  </a:cubicBezTo>
                  <a:cubicBezTo>
                    <a:pt x="376602" y="1194570"/>
                    <a:pt x="401901" y="1193978"/>
                    <a:pt x="414867" y="1216423"/>
                  </a:cubicBezTo>
                  <a:cubicBezTo>
                    <a:pt x="416792" y="1219940"/>
                    <a:pt x="422751" y="1222321"/>
                    <a:pt x="427335" y="1224454"/>
                  </a:cubicBezTo>
                  <a:cubicBezTo>
                    <a:pt x="498086" y="1257296"/>
                    <a:pt x="534972" y="1254575"/>
                    <a:pt x="600582" y="1213120"/>
                  </a:cubicBezTo>
                  <a:cubicBezTo>
                    <a:pt x="607391" y="1208869"/>
                    <a:pt x="622223" y="1205328"/>
                    <a:pt x="627039" y="1208235"/>
                  </a:cubicBezTo>
                  <a:cubicBezTo>
                    <a:pt x="667947" y="1232315"/>
                    <a:pt x="711159" y="1227406"/>
                    <a:pt x="756446" y="1217062"/>
                  </a:cubicBezTo>
                  <a:cubicBezTo>
                    <a:pt x="768198" y="1214299"/>
                    <a:pt x="784916" y="1213493"/>
                    <a:pt x="794106" y="1218229"/>
                  </a:cubicBezTo>
                  <a:cubicBezTo>
                    <a:pt x="837831" y="1240132"/>
                    <a:pt x="883345" y="1234486"/>
                    <a:pt x="929268" y="1225211"/>
                  </a:cubicBezTo>
                  <a:cubicBezTo>
                    <a:pt x="936407" y="1223768"/>
                    <a:pt x="944870" y="1217395"/>
                    <a:pt x="947713" y="1211766"/>
                  </a:cubicBezTo>
                  <a:cubicBezTo>
                    <a:pt x="957859" y="1191817"/>
                    <a:pt x="978341" y="1184237"/>
                    <a:pt x="1001014" y="1177651"/>
                  </a:cubicBezTo>
                  <a:cubicBezTo>
                    <a:pt x="1036739" y="1166984"/>
                    <a:pt x="1071804" y="1154778"/>
                    <a:pt x="1107747" y="1144571"/>
                  </a:cubicBezTo>
                  <a:cubicBezTo>
                    <a:pt x="1116591" y="1142105"/>
                    <a:pt x="1127732" y="1142824"/>
                    <a:pt x="1137175" y="1144721"/>
                  </a:cubicBezTo>
                  <a:cubicBezTo>
                    <a:pt x="1169439" y="1151170"/>
                    <a:pt x="1190621" y="1170237"/>
                    <a:pt x="1213670" y="1187646"/>
                  </a:cubicBezTo>
                  <a:cubicBezTo>
                    <a:pt x="1223783" y="1195319"/>
                    <a:pt x="1237474" y="1200466"/>
                    <a:pt x="1250725" y="1204534"/>
                  </a:cubicBezTo>
                  <a:cubicBezTo>
                    <a:pt x="1285128" y="1214961"/>
                    <a:pt x="1320250" y="1224096"/>
                    <a:pt x="1355013" y="1233876"/>
                  </a:cubicBezTo>
                  <a:cubicBezTo>
                    <a:pt x="1358370" y="1234813"/>
                    <a:pt x="1361226" y="1237500"/>
                    <a:pt x="1363867" y="1239727"/>
                  </a:cubicBezTo>
                  <a:cubicBezTo>
                    <a:pt x="1390329" y="1263248"/>
                    <a:pt x="1416604" y="1286933"/>
                    <a:pt x="1443262" y="1310445"/>
                  </a:cubicBezTo>
                  <a:cubicBezTo>
                    <a:pt x="1448347" y="1314908"/>
                    <a:pt x="1455513" y="1318016"/>
                    <a:pt x="1460979" y="1322303"/>
                  </a:cubicBezTo>
                  <a:cubicBezTo>
                    <a:pt x="1468669" y="1328210"/>
                    <a:pt x="1478286" y="1333711"/>
                    <a:pt x="1482536" y="1341039"/>
                  </a:cubicBezTo>
                  <a:cubicBezTo>
                    <a:pt x="1495726" y="1364100"/>
                    <a:pt x="1519349" y="1373163"/>
                    <a:pt x="1548717" y="1376141"/>
                  </a:cubicBezTo>
                  <a:cubicBezTo>
                    <a:pt x="1575545" y="1378927"/>
                    <a:pt x="1602342" y="1381090"/>
                    <a:pt x="1629003" y="1384512"/>
                  </a:cubicBezTo>
                  <a:cubicBezTo>
                    <a:pt x="1661543" y="1388593"/>
                    <a:pt x="1693912" y="1393153"/>
                    <a:pt x="1726123" y="1398505"/>
                  </a:cubicBezTo>
                  <a:cubicBezTo>
                    <a:pt x="1740066" y="1400816"/>
                    <a:pt x="1754811" y="1403557"/>
                    <a:pt x="1766964" y="1409092"/>
                  </a:cubicBezTo>
                  <a:cubicBezTo>
                    <a:pt x="1801017" y="1424400"/>
                    <a:pt x="1837141" y="1434114"/>
                    <a:pt x="1875994" y="1427691"/>
                  </a:cubicBezTo>
                  <a:cubicBezTo>
                    <a:pt x="1907115" y="1422580"/>
                    <a:pt x="1933803" y="1430553"/>
                    <a:pt x="1953935" y="1444021"/>
                  </a:cubicBezTo>
                  <a:cubicBezTo>
                    <a:pt x="1990575" y="1468464"/>
                    <a:pt x="2028191" y="1460686"/>
                    <a:pt x="2065495" y="1450414"/>
                  </a:cubicBezTo>
                  <a:cubicBezTo>
                    <a:pt x="2084723" y="1445093"/>
                    <a:pt x="2100691" y="1444951"/>
                    <a:pt x="2119362" y="1448287"/>
                  </a:cubicBezTo>
                  <a:cubicBezTo>
                    <a:pt x="2162602" y="1456090"/>
                    <a:pt x="2192468" y="1481487"/>
                    <a:pt x="2221201" y="1503642"/>
                  </a:cubicBezTo>
                  <a:cubicBezTo>
                    <a:pt x="2245688" y="1522550"/>
                    <a:pt x="2272668" y="1532548"/>
                    <a:pt x="2302040" y="1539608"/>
                  </a:cubicBezTo>
                  <a:cubicBezTo>
                    <a:pt x="2339105" y="1548650"/>
                    <a:pt x="2367870" y="1543183"/>
                    <a:pt x="2384113" y="1516348"/>
                  </a:cubicBezTo>
                  <a:cubicBezTo>
                    <a:pt x="2388617" y="1508754"/>
                    <a:pt x="2396755" y="1499730"/>
                    <a:pt x="2405786" y="1497098"/>
                  </a:cubicBezTo>
                  <a:cubicBezTo>
                    <a:pt x="2449381" y="1484011"/>
                    <a:pt x="2493321" y="1465885"/>
                    <a:pt x="2541024" y="1473316"/>
                  </a:cubicBezTo>
                  <a:cubicBezTo>
                    <a:pt x="2606979" y="1483476"/>
                    <a:pt x="2670700" y="1479620"/>
                    <a:pt x="2735378" y="1463319"/>
                  </a:cubicBezTo>
                  <a:cubicBezTo>
                    <a:pt x="2840290" y="1436918"/>
                    <a:pt x="2945143" y="1409264"/>
                    <a:pt x="3056752" y="1408590"/>
                  </a:cubicBezTo>
                  <a:cubicBezTo>
                    <a:pt x="3075255" y="1408484"/>
                    <a:pt x="3096759" y="1397873"/>
                    <a:pt x="3112247" y="1387711"/>
                  </a:cubicBezTo>
                  <a:cubicBezTo>
                    <a:pt x="3141904" y="1368391"/>
                    <a:pt x="3140475" y="1367046"/>
                    <a:pt x="3175396" y="1380116"/>
                  </a:cubicBezTo>
                  <a:cubicBezTo>
                    <a:pt x="3183734" y="1383324"/>
                    <a:pt x="3193949" y="1385028"/>
                    <a:pt x="3200231" y="1390061"/>
                  </a:cubicBezTo>
                  <a:cubicBezTo>
                    <a:pt x="3232249" y="1415668"/>
                    <a:pt x="3269837" y="1407264"/>
                    <a:pt x="3307359" y="1401532"/>
                  </a:cubicBezTo>
                  <a:cubicBezTo>
                    <a:pt x="3313931" y="1400431"/>
                    <a:pt x="3321847" y="1398950"/>
                    <a:pt x="3327591" y="1400871"/>
                  </a:cubicBezTo>
                  <a:cubicBezTo>
                    <a:pt x="3353529" y="1409506"/>
                    <a:pt x="3374940" y="1405023"/>
                    <a:pt x="3396452" y="1390488"/>
                  </a:cubicBezTo>
                  <a:cubicBezTo>
                    <a:pt x="3415136" y="1377975"/>
                    <a:pt x="3436965" y="1370017"/>
                    <a:pt x="3460402" y="1383325"/>
                  </a:cubicBezTo>
                  <a:cubicBezTo>
                    <a:pt x="3512481" y="1412831"/>
                    <a:pt x="3566594" y="1411791"/>
                    <a:pt x="3622771" y="1388838"/>
                  </a:cubicBezTo>
                  <a:cubicBezTo>
                    <a:pt x="3662895" y="1372465"/>
                    <a:pt x="3702976" y="1367237"/>
                    <a:pt x="3746637" y="1379728"/>
                  </a:cubicBezTo>
                  <a:cubicBezTo>
                    <a:pt x="3763431" y="1384568"/>
                    <a:pt x="3784631" y="1379779"/>
                    <a:pt x="3803936" y="1380104"/>
                  </a:cubicBezTo>
                  <a:cubicBezTo>
                    <a:pt x="3814852" y="1380206"/>
                    <a:pt x="3826912" y="1379781"/>
                    <a:pt x="3836429" y="1383246"/>
                  </a:cubicBezTo>
                  <a:cubicBezTo>
                    <a:pt x="3861796" y="1392067"/>
                    <a:pt x="3885544" y="1403791"/>
                    <a:pt x="3911096" y="1412447"/>
                  </a:cubicBezTo>
                  <a:cubicBezTo>
                    <a:pt x="3923375" y="1416563"/>
                    <a:pt x="3937880" y="1418374"/>
                    <a:pt x="3951494" y="1417876"/>
                  </a:cubicBezTo>
                  <a:cubicBezTo>
                    <a:pt x="3991770" y="1416719"/>
                    <a:pt x="4032008" y="1414779"/>
                    <a:pt x="4071982" y="1411440"/>
                  </a:cubicBezTo>
                  <a:cubicBezTo>
                    <a:pt x="4137967" y="1406061"/>
                    <a:pt x="4205006" y="1402357"/>
                    <a:pt x="4250380" y="1353404"/>
                  </a:cubicBezTo>
                  <a:cubicBezTo>
                    <a:pt x="4254089" y="1349458"/>
                    <a:pt x="4262340" y="1346862"/>
                    <a:pt x="4268920" y="1345917"/>
                  </a:cubicBezTo>
                  <a:cubicBezTo>
                    <a:pt x="4299294" y="1341472"/>
                    <a:pt x="4330574" y="1339650"/>
                    <a:pt x="4360470" y="1333343"/>
                  </a:cubicBezTo>
                  <a:cubicBezTo>
                    <a:pt x="4384386" y="1328268"/>
                    <a:pt x="4404468" y="1328555"/>
                    <a:pt x="4423403" y="1341452"/>
                  </a:cubicBezTo>
                  <a:cubicBezTo>
                    <a:pt x="4448189" y="1358462"/>
                    <a:pt x="4477861" y="1367704"/>
                    <a:pt x="4509460" y="1360374"/>
                  </a:cubicBezTo>
                  <a:cubicBezTo>
                    <a:pt x="4541065" y="1353201"/>
                    <a:pt x="4562648" y="1364401"/>
                    <a:pt x="4586780" y="1375951"/>
                  </a:cubicBezTo>
                  <a:cubicBezTo>
                    <a:pt x="4604332" y="1384363"/>
                    <a:pt x="4624329" y="1395013"/>
                    <a:pt x="4643424" y="1395033"/>
                  </a:cubicBezTo>
                  <a:cubicBezTo>
                    <a:pt x="4686675" y="1394988"/>
                    <a:pt x="4725358" y="1425453"/>
                    <a:pt x="4771320" y="1404876"/>
                  </a:cubicBezTo>
                  <a:cubicBezTo>
                    <a:pt x="4774371" y="1403474"/>
                    <a:pt x="4780158" y="1406334"/>
                    <a:pt x="4784667" y="1406901"/>
                  </a:cubicBezTo>
                  <a:cubicBezTo>
                    <a:pt x="4820721" y="1411127"/>
                    <a:pt x="4854069" y="1403711"/>
                    <a:pt x="4879368" y="1382875"/>
                  </a:cubicBezTo>
                  <a:cubicBezTo>
                    <a:pt x="4912543" y="1355694"/>
                    <a:pt x="4950522" y="1351352"/>
                    <a:pt x="4993296" y="1357609"/>
                  </a:cubicBezTo>
                  <a:cubicBezTo>
                    <a:pt x="5007034" y="1359614"/>
                    <a:pt x="5020731" y="1360837"/>
                    <a:pt x="5034636" y="1362363"/>
                  </a:cubicBezTo>
                  <a:cubicBezTo>
                    <a:pt x="5053449" y="1364595"/>
                    <a:pt x="5072464" y="1366976"/>
                    <a:pt x="5091273" y="1369207"/>
                  </a:cubicBezTo>
                  <a:cubicBezTo>
                    <a:pt x="5109504" y="1371467"/>
                    <a:pt x="5129782" y="1375825"/>
                    <a:pt x="5143127" y="1361686"/>
                  </a:cubicBezTo>
                  <a:cubicBezTo>
                    <a:pt x="5154621" y="1349517"/>
                    <a:pt x="5163226" y="1350201"/>
                    <a:pt x="5174789" y="1359688"/>
                  </a:cubicBezTo>
                  <a:cubicBezTo>
                    <a:pt x="5214968" y="1392905"/>
                    <a:pt x="5262677" y="1412577"/>
                    <a:pt x="5322233" y="1411274"/>
                  </a:cubicBezTo>
                  <a:cubicBezTo>
                    <a:pt x="5334495" y="1410998"/>
                    <a:pt x="5347041" y="1412589"/>
                    <a:pt x="5359206" y="1414357"/>
                  </a:cubicBezTo>
                  <a:cubicBezTo>
                    <a:pt x="5366661" y="1415410"/>
                    <a:pt x="5375679" y="1416546"/>
                    <a:pt x="5380352" y="1420558"/>
                  </a:cubicBezTo>
                  <a:cubicBezTo>
                    <a:pt x="5416702" y="1451134"/>
                    <a:pt x="5461130" y="1471435"/>
                    <a:pt x="5509233" y="1487165"/>
                  </a:cubicBezTo>
                  <a:cubicBezTo>
                    <a:pt x="5526453" y="1492769"/>
                    <a:pt x="5544842" y="1498316"/>
                    <a:pt x="5563203" y="1499314"/>
                  </a:cubicBezTo>
                  <a:cubicBezTo>
                    <a:pt x="5582343" y="1500274"/>
                    <a:pt x="5602213" y="1496178"/>
                    <a:pt x="5621569" y="1493518"/>
                  </a:cubicBezTo>
                  <a:cubicBezTo>
                    <a:pt x="5632992" y="1492027"/>
                    <a:pt x="5646218" y="1491546"/>
                    <a:pt x="5655136" y="1486565"/>
                  </a:cubicBezTo>
                  <a:cubicBezTo>
                    <a:pt x="5683412" y="1470920"/>
                    <a:pt x="5710663" y="1454227"/>
                    <a:pt x="5736883" y="1436327"/>
                  </a:cubicBezTo>
                  <a:cubicBezTo>
                    <a:pt x="5759329" y="1420964"/>
                    <a:pt x="5763896" y="1418703"/>
                    <a:pt x="5784777" y="1435588"/>
                  </a:cubicBezTo>
                  <a:cubicBezTo>
                    <a:pt x="5806265" y="1452914"/>
                    <a:pt x="5832384" y="1461227"/>
                    <a:pt x="5860952" y="1463773"/>
                  </a:cubicBezTo>
                  <a:cubicBezTo>
                    <a:pt x="5906149" y="1467715"/>
                    <a:pt x="5951689" y="1470699"/>
                    <a:pt x="5997123" y="1471491"/>
                  </a:cubicBezTo>
                  <a:cubicBezTo>
                    <a:pt x="6038268" y="1472175"/>
                    <a:pt x="6057205" y="1456823"/>
                    <a:pt x="6063793" y="1423706"/>
                  </a:cubicBezTo>
                  <a:cubicBezTo>
                    <a:pt x="6067583" y="1405318"/>
                    <a:pt x="6072658" y="1385299"/>
                    <a:pt x="6097303" y="1379247"/>
                  </a:cubicBezTo>
                  <a:cubicBezTo>
                    <a:pt x="6137553" y="1369459"/>
                    <a:pt x="6179569" y="1363982"/>
                    <a:pt x="6197741" y="1324656"/>
                  </a:cubicBezTo>
                  <a:cubicBezTo>
                    <a:pt x="6209228" y="1332576"/>
                    <a:pt x="6216273" y="1337259"/>
                    <a:pt x="6223125" y="1341950"/>
                  </a:cubicBezTo>
                  <a:cubicBezTo>
                    <a:pt x="6242068" y="1355004"/>
                    <a:pt x="6280258" y="1359128"/>
                    <a:pt x="6298923" y="1346144"/>
                  </a:cubicBezTo>
                  <a:cubicBezTo>
                    <a:pt x="6326456" y="1327240"/>
                    <a:pt x="6352664" y="1329272"/>
                    <a:pt x="6380532" y="1341582"/>
                  </a:cubicBezTo>
                  <a:cubicBezTo>
                    <a:pt x="6427106" y="1361936"/>
                    <a:pt x="6477590" y="1354322"/>
                    <a:pt x="6523222" y="1343021"/>
                  </a:cubicBezTo>
                  <a:cubicBezTo>
                    <a:pt x="6557692" y="1334610"/>
                    <a:pt x="6594223" y="1320451"/>
                    <a:pt x="6615600" y="1291015"/>
                  </a:cubicBezTo>
                  <a:cubicBezTo>
                    <a:pt x="6622353" y="1281587"/>
                    <a:pt x="6638269" y="1276267"/>
                    <a:pt x="6650812" y="1269700"/>
                  </a:cubicBezTo>
                  <a:cubicBezTo>
                    <a:pt x="6661270" y="1264331"/>
                    <a:pt x="6672325" y="1259247"/>
                    <a:pt x="6684030" y="1255543"/>
                  </a:cubicBezTo>
                  <a:cubicBezTo>
                    <a:pt x="6696499" y="1251489"/>
                    <a:pt x="6710255" y="1245804"/>
                    <a:pt x="6722764" y="1246615"/>
                  </a:cubicBezTo>
                  <a:cubicBezTo>
                    <a:pt x="6760669" y="1248867"/>
                    <a:pt x="6790221" y="1239438"/>
                    <a:pt x="6815757" y="1215451"/>
                  </a:cubicBezTo>
                  <a:cubicBezTo>
                    <a:pt x="6828992" y="1203043"/>
                    <a:pt x="6848714" y="1187812"/>
                    <a:pt x="6866200" y="1186810"/>
                  </a:cubicBezTo>
                  <a:cubicBezTo>
                    <a:pt x="6908748" y="1184290"/>
                    <a:pt x="6943582" y="1171310"/>
                    <a:pt x="6981228" y="1155999"/>
                  </a:cubicBezTo>
                  <a:cubicBezTo>
                    <a:pt x="7005498" y="1146197"/>
                    <a:pt x="7033203" y="1138898"/>
                    <a:pt x="7059255" y="1129638"/>
                  </a:cubicBezTo>
                  <a:cubicBezTo>
                    <a:pt x="7089708" y="1118754"/>
                    <a:pt x="7123173" y="1113688"/>
                    <a:pt x="7140774" y="1086787"/>
                  </a:cubicBezTo>
                  <a:cubicBezTo>
                    <a:pt x="7142774" y="1083867"/>
                    <a:pt x="7149168" y="1083087"/>
                    <a:pt x="7152150" y="1080276"/>
                  </a:cubicBezTo>
                  <a:cubicBezTo>
                    <a:pt x="7161669" y="1071656"/>
                    <a:pt x="7174137" y="1063523"/>
                    <a:pt x="7178911" y="1053404"/>
                  </a:cubicBezTo>
                  <a:cubicBezTo>
                    <a:pt x="7192683" y="1023864"/>
                    <a:pt x="7203105" y="993543"/>
                    <a:pt x="7215302" y="963609"/>
                  </a:cubicBezTo>
                  <a:cubicBezTo>
                    <a:pt x="7217917" y="957204"/>
                    <a:pt x="7220252" y="949088"/>
                    <a:pt x="7226104" y="945196"/>
                  </a:cubicBezTo>
                  <a:cubicBezTo>
                    <a:pt x="7259903" y="922850"/>
                    <a:pt x="7294324" y="901259"/>
                    <a:pt x="7329145" y="879964"/>
                  </a:cubicBezTo>
                  <a:cubicBezTo>
                    <a:pt x="7343153" y="871441"/>
                    <a:pt x="7355416" y="875246"/>
                    <a:pt x="7368683" y="883708"/>
                  </a:cubicBezTo>
                  <a:cubicBezTo>
                    <a:pt x="7381539" y="891720"/>
                    <a:pt x="7397326" y="899904"/>
                    <a:pt x="7412980" y="901348"/>
                  </a:cubicBezTo>
                  <a:cubicBezTo>
                    <a:pt x="7444287" y="904075"/>
                    <a:pt x="7476599" y="903459"/>
                    <a:pt x="7508285" y="901932"/>
                  </a:cubicBezTo>
                  <a:cubicBezTo>
                    <a:pt x="7520142" y="901360"/>
                    <a:pt x="7532504" y="895115"/>
                    <a:pt x="7543367" y="890040"/>
                  </a:cubicBezTo>
                  <a:cubicBezTo>
                    <a:pt x="7563943" y="880416"/>
                    <a:pt x="7582823" y="867892"/>
                    <a:pt x="7604247" y="859640"/>
                  </a:cubicBezTo>
                  <a:cubicBezTo>
                    <a:pt x="7629118" y="850124"/>
                    <a:pt x="7643637" y="836083"/>
                    <a:pt x="7650214" y="814893"/>
                  </a:cubicBezTo>
                  <a:cubicBezTo>
                    <a:pt x="7659996" y="783349"/>
                    <a:pt x="7685780" y="760447"/>
                    <a:pt x="7716618" y="741384"/>
                  </a:cubicBezTo>
                  <a:cubicBezTo>
                    <a:pt x="7755776" y="717054"/>
                    <a:pt x="7803842" y="715836"/>
                    <a:pt x="7849257" y="708153"/>
                  </a:cubicBezTo>
                  <a:cubicBezTo>
                    <a:pt x="7866654" y="705274"/>
                    <a:pt x="7884648" y="702680"/>
                    <a:pt x="7900340" y="696745"/>
                  </a:cubicBezTo>
                  <a:cubicBezTo>
                    <a:pt x="7959856" y="674415"/>
                    <a:pt x="8019419" y="653027"/>
                    <a:pt x="8085922" y="650290"/>
                  </a:cubicBezTo>
                  <a:cubicBezTo>
                    <a:pt x="8091363" y="650028"/>
                    <a:pt x="8096784" y="649297"/>
                    <a:pt x="8102187" y="648251"/>
                  </a:cubicBezTo>
                  <a:cubicBezTo>
                    <a:pt x="8149113" y="639554"/>
                    <a:pt x="8197783" y="634697"/>
                    <a:pt x="8229960" y="598934"/>
                  </a:cubicBezTo>
                  <a:cubicBezTo>
                    <a:pt x="8235879" y="592372"/>
                    <a:pt x="8249977" y="589809"/>
                    <a:pt x="8260743" y="586776"/>
                  </a:cubicBezTo>
                  <a:cubicBezTo>
                    <a:pt x="8279402" y="581797"/>
                    <a:pt x="8291640" y="572890"/>
                    <a:pt x="8297724" y="557687"/>
                  </a:cubicBezTo>
                  <a:cubicBezTo>
                    <a:pt x="8307955" y="531456"/>
                    <a:pt x="8320347" y="505592"/>
                    <a:pt x="8329397" y="479103"/>
                  </a:cubicBezTo>
                  <a:cubicBezTo>
                    <a:pt x="8335728" y="460909"/>
                    <a:pt x="8348665" y="450397"/>
                    <a:pt x="8369109" y="442035"/>
                  </a:cubicBezTo>
                  <a:cubicBezTo>
                    <a:pt x="8380576" y="437403"/>
                    <a:pt x="8390254" y="427991"/>
                    <a:pt x="8398212" y="419288"/>
                  </a:cubicBezTo>
                  <a:cubicBezTo>
                    <a:pt x="8407837" y="408781"/>
                    <a:pt x="8412443" y="395219"/>
                    <a:pt x="8423091" y="385761"/>
                  </a:cubicBezTo>
                  <a:cubicBezTo>
                    <a:pt x="8449039" y="362224"/>
                    <a:pt x="8456213" y="337239"/>
                    <a:pt x="8445807" y="307296"/>
                  </a:cubicBezTo>
                  <a:cubicBezTo>
                    <a:pt x="8436540" y="280748"/>
                    <a:pt x="8455797" y="243723"/>
                    <a:pt x="8483136" y="236912"/>
                  </a:cubicBezTo>
                  <a:cubicBezTo>
                    <a:pt x="8513359" y="229334"/>
                    <a:pt x="8533628" y="213293"/>
                    <a:pt x="8554397" y="195498"/>
                  </a:cubicBezTo>
                  <a:cubicBezTo>
                    <a:pt x="8565995" y="185523"/>
                    <a:pt x="8582515" y="176566"/>
                    <a:pt x="8598729" y="173430"/>
                  </a:cubicBezTo>
                  <a:cubicBezTo>
                    <a:pt x="8660300" y="161360"/>
                    <a:pt x="8719345" y="169655"/>
                    <a:pt x="8779113" y="184822"/>
                  </a:cubicBezTo>
                  <a:cubicBezTo>
                    <a:pt x="8818165" y="194711"/>
                    <a:pt x="8861082" y="195780"/>
                    <a:pt x="8902517" y="198490"/>
                  </a:cubicBezTo>
                  <a:cubicBezTo>
                    <a:pt x="8915416" y="199280"/>
                    <a:pt x="8931592" y="195363"/>
                    <a:pt x="8942393" y="189035"/>
                  </a:cubicBezTo>
                  <a:cubicBezTo>
                    <a:pt x="8980304" y="167119"/>
                    <a:pt x="9017990" y="144586"/>
                    <a:pt x="9053027" y="119670"/>
                  </a:cubicBezTo>
                  <a:cubicBezTo>
                    <a:pt x="9085607" y="96286"/>
                    <a:pt x="9123074" y="85377"/>
                    <a:pt x="9164008" y="85758"/>
                  </a:cubicBezTo>
                  <a:cubicBezTo>
                    <a:pt x="9193832" y="86047"/>
                    <a:pt x="9220467" y="80839"/>
                    <a:pt x="9248172" y="73540"/>
                  </a:cubicBezTo>
                  <a:cubicBezTo>
                    <a:pt x="9271257" y="67405"/>
                    <a:pt x="9296748" y="62723"/>
                    <a:pt x="9320568" y="63772"/>
                  </a:cubicBezTo>
                  <a:cubicBezTo>
                    <a:pt x="9353959" y="65301"/>
                    <a:pt x="9381150" y="59440"/>
                    <a:pt x="9407003" y="42029"/>
                  </a:cubicBezTo>
                  <a:cubicBezTo>
                    <a:pt x="9420777" y="32732"/>
                    <a:pt x="9438831" y="27312"/>
                    <a:pt x="9455456" y="20546"/>
                  </a:cubicBez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000297-B3F2-4605-9C3B-D7655D6824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9739305" cy="1775939"/>
            </a:xfrm>
            <a:custGeom>
              <a:avLst/>
              <a:gdLst>
                <a:gd name="connsiteX0" fmla="*/ 9506323 w 9739305"/>
                <a:gd name="connsiteY0" fmla="*/ 0 h 1775939"/>
                <a:gd name="connsiteX1" fmla="*/ 9739305 w 9739305"/>
                <a:gd name="connsiteY1" fmla="*/ 0 h 1775939"/>
                <a:gd name="connsiteX2" fmla="*/ 9721016 w 9739305"/>
                <a:gd name="connsiteY2" fmla="*/ 12453 h 1775939"/>
                <a:gd name="connsiteX3" fmla="*/ 9619776 w 9739305"/>
                <a:gd name="connsiteY3" fmla="*/ 90780 h 1775939"/>
                <a:gd name="connsiteX4" fmla="*/ 9506710 w 9739305"/>
                <a:gd name="connsiteY4" fmla="*/ 158222 h 1775939"/>
                <a:gd name="connsiteX5" fmla="*/ 9417057 w 9739305"/>
                <a:gd name="connsiteY5" fmla="*/ 238502 h 1775939"/>
                <a:gd name="connsiteX6" fmla="*/ 9380548 w 9739305"/>
                <a:gd name="connsiteY6" fmla="*/ 281379 h 1775939"/>
                <a:gd name="connsiteX7" fmla="*/ 9301035 w 9739305"/>
                <a:gd name="connsiteY7" fmla="*/ 313304 h 1775939"/>
                <a:gd name="connsiteX8" fmla="*/ 9215480 w 9739305"/>
                <a:gd name="connsiteY8" fmla="*/ 361372 h 1775939"/>
                <a:gd name="connsiteX9" fmla="*/ 9155376 w 9739305"/>
                <a:gd name="connsiteY9" fmla="*/ 407897 h 1775939"/>
                <a:gd name="connsiteX10" fmla="*/ 9108770 w 9739305"/>
                <a:gd name="connsiteY10" fmla="*/ 439335 h 1775939"/>
                <a:gd name="connsiteX11" fmla="*/ 9042339 w 9739305"/>
                <a:gd name="connsiteY11" fmla="*/ 471886 h 1775939"/>
                <a:gd name="connsiteX12" fmla="*/ 8976155 w 9739305"/>
                <a:gd name="connsiteY12" fmla="*/ 513526 h 1775939"/>
                <a:gd name="connsiteX13" fmla="*/ 8944250 w 9739305"/>
                <a:gd name="connsiteY13" fmla="*/ 538762 h 1775939"/>
                <a:gd name="connsiteX14" fmla="*/ 8882191 w 9739305"/>
                <a:gd name="connsiteY14" fmla="*/ 581144 h 1775939"/>
                <a:gd name="connsiteX15" fmla="*/ 8818061 w 9739305"/>
                <a:gd name="connsiteY15" fmla="*/ 620960 h 1775939"/>
                <a:gd name="connsiteX16" fmla="*/ 8696263 w 9739305"/>
                <a:gd name="connsiteY16" fmla="*/ 668892 h 1775939"/>
                <a:gd name="connsiteX17" fmla="*/ 8586493 w 9739305"/>
                <a:gd name="connsiteY17" fmla="*/ 736016 h 1775939"/>
                <a:gd name="connsiteX18" fmla="*/ 8499250 w 9739305"/>
                <a:gd name="connsiteY18" fmla="*/ 785420 h 1775939"/>
                <a:gd name="connsiteX19" fmla="*/ 8448581 w 9739305"/>
                <a:gd name="connsiteY19" fmla="*/ 817525 h 1775939"/>
                <a:gd name="connsiteX20" fmla="*/ 8356131 w 9739305"/>
                <a:gd name="connsiteY20" fmla="*/ 888209 h 1775939"/>
                <a:gd name="connsiteX21" fmla="*/ 8211166 w 9739305"/>
                <a:gd name="connsiteY21" fmla="*/ 964878 h 1775939"/>
                <a:gd name="connsiteX22" fmla="*/ 8123367 w 9739305"/>
                <a:gd name="connsiteY22" fmla="*/ 1006776 h 1775939"/>
                <a:gd name="connsiteX23" fmla="*/ 7933271 w 9739305"/>
                <a:gd name="connsiteY23" fmla="*/ 1072752 h 1775939"/>
                <a:gd name="connsiteX24" fmla="*/ 7872042 w 9739305"/>
                <a:gd name="connsiteY24" fmla="*/ 1095949 h 1775939"/>
                <a:gd name="connsiteX25" fmla="*/ 7801540 w 9739305"/>
                <a:gd name="connsiteY25" fmla="*/ 1112687 h 1775939"/>
                <a:gd name="connsiteX26" fmla="*/ 7688760 w 9739305"/>
                <a:gd name="connsiteY26" fmla="*/ 1149668 h 1775939"/>
                <a:gd name="connsiteX27" fmla="*/ 7468219 w 9739305"/>
                <a:gd name="connsiteY27" fmla="*/ 1214601 h 1775939"/>
                <a:gd name="connsiteX28" fmla="*/ 7419634 w 9739305"/>
                <a:gd name="connsiteY28" fmla="*/ 1225261 h 1775939"/>
                <a:gd name="connsiteX29" fmla="*/ 7296522 w 9739305"/>
                <a:gd name="connsiteY29" fmla="*/ 1266193 h 1775939"/>
                <a:gd name="connsiteX30" fmla="*/ 7222817 w 9739305"/>
                <a:gd name="connsiteY30" fmla="*/ 1293286 h 1775939"/>
                <a:gd name="connsiteX31" fmla="*/ 7161457 w 9739305"/>
                <a:gd name="connsiteY31" fmla="*/ 1309742 h 1775939"/>
                <a:gd name="connsiteX32" fmla="*/ 7106944 w 9739305"/>
                <a:gd name="connsiteY32" fmla="*/ 1318647 h 1775939"/>
                <a:gd name="connsiteX33" fmla="*/ 6964204 w 9739305"/>
                <a:gd name="connsiteY33" fmla="*/ 1356601 h 1775939"/>
                <a:gd name="connsiteX34" fmla="*/ 6907255 w 9739305"/>
                <a:gd name="connsiteY34" fmla="*/ 1371589 h 1775939"/>
                <a:gd name="connsiteX35" fmla="*/ 6759991 w 9739305"/>
                <a:gd name="connsiteY35" fmla="*/ 1420747 h 1775939"/>
                <a:gd name="connsiteX36" fmla="*/ 6634783 w 9739305"/>
                <a:gd name="connsiteY36" fmla="*/ 1454562 h 1775939"/>
                <a:gd name="connsiteX37" fmla="*/ 6582555 w 9739305"/>
                <a:gd name="connsiteY37" fmla="*/ 1470418 h 1775939"/>
                <a:gd name="connsiteX38" fmla="*/ 6462719 w 9739305"/>
                <a:gd name="connsiteY38" fmla="*/ 1498482 h 1775939"/>
                <a:gd name="connsiteX39" fmla="*/ 6395050 w 9739305"/>
                <a:gd name="connsiteY39" fmla="*/ 1517437 h 1775939"/>
                <a:gd name="connsiteX40" fmla="*/ 6228927 w 9739305"/>
                <a:gd name="connsiteY40" fmla="*/ 1543179 h 1775939"/>
                <a:gd name="connsiteX41" fmla="*/ 6057331 w 9739305"/>
                <a:gd name="connsiteY41" fmla="*/ 1568558 h 1775939"/>
                <a:gd name="connsiteX42" fmla="*/ 5962939 w 9739305"/>
                <a:gd name="connsiteY42" fmla="*/ 1578758 h 1775939"/>
                <a:gd name="connsiteX43" fmla="*/ 5880756 w 9739305"/>
                <a:gd name="connsiteY43" fmla="*/ 1591666 h 1775939"/>
                <a:gd name="connsiteX44" fmla="*/ 5809105 w 9739305"/>
                <a:gd name="connsiteY44" fmla="*/ 1600770 h 1775939"/>
                <a:gd name="connsiteX45" fmla="*/ 5695165 w 9739305"/>
                <a:gd name="connsiteY45" fmla="*/ 1617719 h 1775939"/>
                <a:gd name="connsiteX46" fmla="*/ 5647685 w 9739305"/>
                <a:gd name="connsiteY46" fmla="*/ 1622990 h 1775939"/>
                <a:gd name="connsiteX47" fmla="*/ 5535323 w 9739305"/>
                <a:gd name="connsiteY47" fmla="*/ 1628248 h 1775939"/>
                <a:gd name="connsiteX48" fmla="*/ 5496177 w 9739305"/>
                <a:gd name="connsiteY48" fmla="*/ 1628567 h 1775939"/>
                <a:gd name="connsiteX49" fmla="*/ 5420013 w 9739305"/>
                <a:gd name="connsiteY49" fmla="*/ 1612778 h 1775939"/>
                <a:gd name="connsiteX50" fmla="*/ 5411005 w 9739305"/>
                <a:gd name="connsiteY50" fmla="*/ 1611800 h 1775939"/>
                <a:gd name="connsiteX51" fmla="*/ 5361259 w 9739305"/>
                <a:gd name="connsiteY51" fmla="*/ 1606507 h 1775939"/>
                <a:gd name="connsiteX52" fmla="*/ 5334120 w 9739305"/>
                <a:gd name="connsiteY52" fmla="*/ 1605305 h 1775939"/>
                <a:gd name="connsiteX53" fmla="*/ 5230715 w 9739305"/>
                <a:gd name="connsiteY53" fmla="*/ 1594283 h 1775939"/>
                <a:gd name="connsiteX54" fmla="*/ 5171263 w 9739305"/>
                <a:gd name="connsiteY54" fmla="*/ 1589616 h 1775939"/>
                <a:gd name="connsiteX55" fmla="*/ 5123496 w 9739305"/>
                <a:gd name="connsiteY55" fmla="*/ 1593018 h 1775939"/>
                <a:gd name="connsiteX56" fmla="*/ 5039590 w 9739305"/>
                <a:gd name="connsiteY56" fmla="*/ 1598474 h 1775939"/>
                <a:gd name="connsiteX57" fmla="*/ 5012937 w 9739305"/>
                <a:gd name="connsiteY57" fmla="*/ 1603369 h 1775939"/>
                <a:gd name="connsiteX58" fmla="*/ 4891143 w 9739305"/>
                <a:gd name="connsiteY58" fmla="*/ 1598882 h 1775939"/>
                <a:gd name="connsiteX59" fmla="*/ 4821905 w 9739305"/>
                <a:gd name="connsiteY59" fmla="*/ 1601436 h 1775939"/>
                <a:gd name="connsiteX60" fmla="*/ 4743339 w 9739305"/>
                <a:gd name="connsiteY60" fmla="*/ 1592353 h 1775939"/>
                <a:gd name="connsiteX61" fmla="*/ 4720626 w 9739305"/>
                <a:gd name="connsiteY61" fmla="*/ 1594076 h 1775939"/>
                <a:gd name="connsiteX62" fmla="*/ 4695215 w 9739305"/>
                <a:gd name="connsiteY62" fmla="*/ 1596400 h 1775939"/>
                <a:gd name="connsiteX63" fmla="*/ 4617116 w 9739305"/>
                <a:gd name="connsiteY63" fmla="*/ 1601107 h 1775939"/>
                <a:gd name="connsiteX64" fmla="*/ 4569913 w 9739305"/>
                <a:gd name="connsiteY64" fmla="*/ 1608091 h 1775939"/>
                <a:gd name="connsiteX65" fmla="*/ 4479392 w 9739305"/>
                <a:gd name="connsiteY65" fmla="*/ 1609630 h 1775939"/>
                <a:gd name="connsiteX66" fmla="*/ 4446151 w 9739305"/>
                <a:gd name="connsiteY66" fmla="*/ 1615312 h 1775939"/>
                <a:gd name="connsiteX67" fmla="*/ 4361619 w 9739305"/>
                <a:gd name="connsiteY67" fmla="*/ 1619859 h 1775939"/>
                <a:gd name="connsiteX68" fmla="*/ 4285695 w 9739305"/>
                <a:gd name="connsiteY68" fmla="*/ 1621164 h 1775939"/>
                <a:gd name="connsiteX69" fmla="*/ 4212667 w 9739305"/>
                <a:gd name="connsiteY69" fmla="*/ 1625940 h 1775939"/>
                <a:gd name="connsiteX70" fmla="*/ 4160628 w 9739305"/>
                <a:gd name="connsiteY70" fmla="*/ 1633627 h 1775939"/>
                <a:gd name="connsiteX71" fmla="*/ 4104018 w 9739305"/>
                <a:gd name="connsiteY71" fmla="*/ 1639495 h 1775939"/>
                <a:gd name="connsiteX72" fmla="*/ 3948438 w 9739305"/>
                <a:gd name="connsiteY72" fmla="*/ 1665671 h 1775939"/>
                <a:gd name="connsiteX73" fmla="*/ 3919256 w 9739305"/>
                <a:gd name="connsiteY73" fmla="*/ 1662527 h 1775939"/>
                <a:gd name="connsiteX74" fmla="*/ 3754603 w 9739305"/>
                <a:gd name="connsiteY74" fmla="*/ 1666227 h 1775939"/>
                <a:gd name="connsiteX75" fmla="*/ 3718852 w 9739305"/>
                <a:gd name="connsiteY75" fmla="*/ 1668265 h 1775939"/>
                <a:gd name="connsiteX76" fmla="*/ 3621934 w 9739305"/>
                <a:gd name="connsiteY76" fmla="*/ 1654418 h 1775939"/>
                <a:gd name="connsiteX77" fmla="*/ 3475226 w 9739305"/>
                <a:gd name="connsiteY77" fmla="*/ 1690838 h 1775939"/>
                <a:gd name="connsiteX78" fmla="*/ 3338395 w 9739305"/>
                <a:gd name="connsiteY78" fmla="*/ 1734157 h 1775939"/>
                <a:gd name="connsiteX79" fmla="*/ 3321128 w 9739305"/>
                <a:gd name="connsiteY79" fmla="*/ 1739699 h 1775939"/>
                <a:gd name="connsiteX80" fmla="*/ 3271751 w 9739305"/>
                <a:gd name="connsiteY80" fmla="*/ 1750083 h 1775939"/>
                <a:gd name="connsiteX81" fmla="*/ 3210267 w 9739305"/>
                <a:gd name="connsiteY81" fmla="*/ 1755871 h 1775939"/>
                <a:gd name="connsiteX82" fmla="*/ 3132456 w 9739305"/>
                <a:gd name="connsiteY82" fmla="*/ 1766527 h 1775939"/>
                <a:gd name="connsiteX83" fmla="*/ 3069450 w 9739305"/>
                <a:gd name="connsiteY83" fmla="*/ 1760933 h 1775939"/>
                <a:gd name="connsiteX84" fmla="*/ 2981357 w 9739305"/>
                <a:gd name="connsiteY84" fmla="*/ 1752311 h 1775939"/>
                <a:gd name="connsiteX85" fmla="*/ 2898350 w 9739305"/>
                <a:gd name="connsiteY85" fmla="*/ 1744071 h 1775939"/>
                <a:gd name="connsiteX86" fmla="*/ 2872998 w 9739305"/>
                <a:gd name="connsiteY86" fmla="*/ 1759731 h 1775939"/>
                <a:gd name="connsiteX87" fmla="*/ 2833363 w 9739305"/>
                <a:gd name="connsiteY87" fmla="*/ 1774197 h 1775939"/>
                <a:gd name="connsiteX88" fmla="*/ 2787932 w 9739305"/>
                <a:gd name="connsiteY88" fmla="*/ 1761321 h 1775939"/>
                <a:gd name="connsiteX89" fmla="*/ 2681851 w 9739305"/>
                <a:gd name="connsiteY89" fmla="*/ 1735206 h 1775939"/>
                <a:gd name="connsiteX90" fmla="*/ 2615692 w 9739305"/>
                <a:gd name="connsiteY90" fmla="*/ 1736981 h 1775939"/>
                <a:gd name="connsiteX91" fmla="*/ 2471401 w 9739305"/>
                <a:gd name="connsiteY91" fmla="*/ 1730598 h 1775939"/>
                <a:gd name="connsiteX92" fmla="*/ 2376602 w 9739305"/>
                <a:gd name="connsiteY92" fmla="*/ 1716179 h 1775939"/>
                <a:gd name="connsiteX93" fmla="*/ 2308117 w 9739305"/>
                <a:gd name="connsiteY93" fmla="*/ 1697980 h 1775939"/>
                <a:gd name="connsiteX94" fmla="*/ 2210156 w 9739305"/>
                <a:gd name="connsiteY94" fmla="*/ 1674611 h 1775939"/>
                <a:gd name="connsiteX95" fmla="*/ 2112456 w 9739305"/>
                <a:gd name="connsiteY95" fmla="*/ 1664725 h 1775939"/>
                <a:gd name="connsiteX96" fmla="*/ 2041401 w 9739305"/>
                <a:gd name="connsiteY96" fmla="*/ 1649787 h 1775939"/>
                <a:gd name="connsiteX97" fmla="*/ 1955072 w 9739305"/>
                <a:gd name="connsiteY97" fmla="*/ 1641394 h 1775939"/>
                <a:gd name="connsiteX98" fmla="*/ 1883129 w 9739305"/>
                <a:gd name="connsiteY98" fmla="*/ 1644393 h 1775939"/>
                <a:gd name="connsiteX99" fmla="*/ 1770492 w 9739305"/>
                <a:gd name="connsiteY99" fmla="*/ 1652019 h 1775939"/>
                <a:gd name="connsiteX100" fmla="*/ 1630653 w 9739305"/>
                <a:gd name="connsiteY100" fmla="*/ 1620782 h 1775939"/>
                <a:gd name="connsiteX101" fmla="*/ 1574457 w 9739305"/>
                <a:gd name="connsiteY101" fmla="*/ 1615016 h 1775939"/>
                <a:gd name="connsiteX102" fmla="*/ 1521784 w 9739305"/>
                <a:gd name="connsiteY102" fmla="*/ 1613632 h 1775939"/>
                <a:gd name="connsiteX103" fmla="*/ 1409187 w 9739305"/>
                <a:gd name="connsiteY103" fmla="*/ 1593793 h 1775939"/>
                <a:gd name="connsiteX104" fmla="*/ 1363496 w 9739305"/>
                <a:gd name="connsiteY104" fmla="*/ 1587676 h 1775939"/>
                <a:gd name="connsiteX105" fmla="*/ 1300134 w 9739305"/>
                <a:gd name="connsiteY105" fmla="*/ 1590889 h 1775939"/>
                <a:gd name="connsiteX106" fmla="*/ 1184306 w 9739305"/>
                <a:gd name="connsiteY106" fmla="*/ 1584859 h 1775939"/>
                <a:gd name="connsiteX107" fmla="*/ 1067600 w 9739305"/>
                <a:gd name="connsiteY107" fmla="*/ 1556587 h 1775939"/>
                <a:gd name="connsiteX108" fmla="*/ 1018967 w 9739305"/>
                <a:gd name="connsiteY108" fmla="*/ 1562226 h 1775939"/>
                <a:gd name="connsiteX109" fmla="*/ 1001437 w 9739305"/>
                <a:gd name="connsiteY109" fmla="*/ 1562287 h 1775939"/>
                <a:gd name="connsiteX110" fmla="*/ 843282 w 9739305"/>
                <a:gd name="connsiteY110" fmla="*/ 1551235 h 1775939"/>
                <a:gd name="connsiteX111" fmla="*/ 827437 w 9739305"/>
                <a:gd name="connsiteY111" fmla="*/ 1549959 h 1775939"/>
                <a:gd name="connsiteX112" fmla="*/ 752774 w 9739305"/>
                <a:gd name="connsiteY112" fmla="*/ 1536924 h 1775939"/>
                <a:gd name="connsiteX113" fmla="*/ 566053 w 9739305"/>
                <a:gd name="connsiteY113" fmla="*/ 1535567 h 1775939"/>
                <a:gd name="connsiteX114" fmla="*/ 554525 w 9739305"/>
                <a:gd name="connsiteY114" fmla="*/ 1534867 h 1775939"/>
                <a:gd name="connsiteX115" fmla="*/ 492526 w 9739305"/>
                <a:gd name="connsiteY115" fmla="*/ 1546173 h 1775939"/>
                <a:gd name="connsiteX116" fmla="*/ 462187 w 9739305"/>
                <a:gd name="connsiteY116" fmla="*/ 1559407 h 1775939"/>
                <a:gd name="connsiteX117" fmla="*/ 414568 w 9739305"/>
                <a:gd name="connsiteY117" fmla="*/ 1573944 h 1775939"/>
                <a:gd name="connsiteX118" fmla="*/ 365802 w 9739305"/>
                <a:gd name="connsiteY118" fmla="*/ 1580845 h 1775939"/>
                <a:gd name="connsiteX119" fmla="*/ 282687 w 9739305"/>
                <a:gd name="connsiteY119" fmla="*/ 1566332 h 1775939"/>
                <a:gd name="connsiteX120" fmla="*/ 252662 w 9739305"/>
                <a:gd name="connsiteY120" fmla="*/ 1565897 h 1775939"/>
                <a:gd name="connsiteX121" fmla="*/ 185558 w 9739305"/>
                <a:gd name="connsiteY121" fmla="*/ 1560187 h 1775939"/>
                <a:gd name="connsiteX122" fmla="*/ 127273 w 9739305"/>
                <a:gd name="connsiteY122" fmla="*/ 1563624 h 1775939"/>
                <a:gd name="connsiteX123" fmla="*/ 81114 w 9739305"/>
                <a:gd name="connsiteY123" fmla="*/ 1580132 h 1775939"/>
                <a:gd name="connsiteX124" fmla="*/ 13214 w 9739305"/>
                <a:gd name="connsiteY124" fmla="*/ 1586229 h 1775939"/>
                <a:gd name="connsiteX125" fmla="*/ 0 w 9739305"/>
                <a:gd name="connsiteY125" fmla="*/ 1585408 h 1775939"/>
                <a:gd name="connsiteX126" fmla="*/ 0 w 9739305"/>
                <a:gd name="connsiteY126" fmla="*/ 1251083 h 1775939"/>
                <a:gd name="connsiteX127" fmla="*/ 4829 w 9739305"/>
                <a:gd name="connsiteY127" fmla="*/ 1250628 h 1775939"/>
                <a:gd name="connsiteX128" fmla="*/ 48555 w 9739305"/>
                <a:gd name="connsiteY128" fmla="*/ 1240203 h 1775939"/>
                <a:gd name="connsiteX129" fmla="*/ 72789 w 9739305"/>
                <a:gd name="connsiteY129" fmla="*/ 1233698 h 1775939"/>
                <a:gd name="connsiteX130" fmla="*/ 197847 w 9739305"/>
                <a:gd name="connsiteY130" fmla="*/ 1212918 h 1775939"/>
                <a:gd name="connsiteX131" fmla="*/ 253067 w 9739305"/>
                <a:gd name="connsiteY131" fmla="*/ 1194405 h 1775939"/>
                <a:gd name="connsiteX132" fmla="*/ 268116 w 9739305"/>
                <a:gd name="connsiteY132" fmla="*/ 1191325 h 1775939"/>
                <a:gd name="connsiteX133" fmla="*/ 351434 w 9739305"/>
                <a:gd name="connsiteY133" fmla="*/ 1193900 h 1775939"/>
                <a:gd name="connsiteX134" fmla="*/ 414867 w 9739305"/>
                <a:gd name="connsiteY134" fmla="*/ 1216423 h 1775939"/>
                <a:gd name="connsiteX135" fmla="*/ 427335 w 9739305"/>
                <a:gd name="connsiteY135" fmla="*/ 1224454 h 1775939"/>
                <a:gd name="connsiteX136" fmla="*/ 600582 w 9739305"/>
                <a:gd name="connsiteY136" fmla="*/ 1213120 h 1775939"/>
                <a:gd name="connsiteX137" fmla="*/ 627039 w 9739305"/>
                <a:gd name="connsiteY137" fmla="*/ 1208235 h 1775939"/>
                <a:gd name="connsiteX138" fmla="*/ 756446 w 9739305"/>
                <a:gd name="connsiteY138" fmla="*/ 1217062 h 1775939"/>
                <a:gd name="connsiteX139" fmla="*/ 794106 w 9739305"/>
                <a:gd name="connsiteY139" fmla="*/ 1218229 h 1775939"/>
                <a:gd name="connsiteX140" fmla="*/ 929268 w 9739305"/>
                <a:gd name="connsiteY140" fmla="*/ 1225211 h 1775939"/>
                <a:gd name="connsiteX141" fmla="*/ 947713 w 9739305"/>
                <a:gd name="connsiteY141" fmla="*/ 1211766 h 1775939"/>
                <a:gd name="connsiteX142" fmla="*/ 1001014 w 9739305"/>
                <a:gd name="connsiteY142" fmla="*/ 1177651 h 1775939"/>
                <a:gd name="connsiteX143" fmla="*/ 1107747 w 9739305"/>
                <a:gd name="connsiteY143" fmla="*/ 1144571 h 1775939"/>
                <a:gd name="connsiteX144" fmla="*/ 1137175 w 9739305"/>
                <a:gd name="connsiteY144" fmla="*/ 1144721 h 1775939"/>
                <a:gd name="connsiteX145" fmla="*/ 1213670 w 9739305"/>
                <a:gd name="connsiteY145" fmla="*/ 1187646 h 1775939"/>
                <a:gd name="connsiteX146" fmla="*/ 1250725 w 9739305"/>
                <a:gd name="connsiteY146" fmla="*/ 1204534 h 1775939"/>
                <a:gd name="connsiteX147" fmla="*/ 1355013 w 9739305"/>
                <a:gd name="connsiteY147" fmla="*/ 1233876 h 1775939"/>
                <a:gd name="connsiteX148" fmla="*/ 1363867 w 9739305"/>
                <a:gd name="connsiteY148" fmla="*/ 1239727 h 1775939"/>
                <a:gd name="connsiteX149" fmla="*/ 1443262 w 9739305"/>
                <a:gd name="connsiteY149" fmla="*/ 1310445 h 1775939"/>
                <a:gd name="connsiteX150" fmla="*/ 1460979 w 9739305"/>
                <a:gd name="connsiteY150" fmla="*/ 1322303 h 1775939"/>
                <a:gd name="connsiteX151" fmla="*/ 1482536 w 9739305"/>
                <a:gd name="connsiteY151" fmla="*/ 1341039 h 1775939"/>
                <a:gd name="connsiteX152" fmla="*/ 1548717 w 9739305"/>
                <a:gd name="connsiteY152" fmla="*/ 1376141 h 1775939"/>
                <a:gd name="connsiteX153" fmla="*/ 1629003 w 9739305"/>
                <a:gd name="connsiteY153" fmla="*/ 1384512 h 1775939"/>
                <a:gd name="connsiteX154" fmla="*/ 1726123 w 9739305"/>
                <a:gd name="connsiteY154" fmla="*/ 1398505 h 1775939"/>
                <a:gd name="connsiteX155" fmla="*/ 1766964 w 9739305"/>
                <a:gd name="connsiteY155" fmla="*/ 1409092 h 1775939"/>
                <a:gd name="connsiteX156" fmla="*/ 1875994 w 9739305"/>
                <a:gd name="connsiteY156" fmla="*/ 1427691 h 1775939"/>
                <a:gd name="connsiteX157" fmla="*/ 1953935 w 9739305"/>
                <a:gd name="connsiteY157" fmla="*/ 1444021 h 1775939"/>
                <a:gd name="connsiteX158" fmla="*/ 2065495 w 9739305"/>
                <a:gd name="connsiteY158" fmla="*/ 1450414 h 1775939"/>
                <a:gd name="connsiteX159" fmla="*/ 2119362 w 9739305"/>
                <a:gd name="connsiteY159" fmla="*/ 1448287 h 1775939"/>
                <a:gd name="connsiteX160" fmla="*/ 2221201 w 9739305"/>
                <a:gd name="connsiteY160" fmla="*/ 1503642 h 1775939"/>
                <a:gd name="connsiteX161" fmla="*/ 2302040 w 9739305"/>
                <a:gd name="connsiteY161" fmla="*/ 1539608 h 1775939"/>
                <a:gd name="connsiteX162" fmla="*/ 2384113 w 9739305"/>
                <a:gd name="connsiteY162" fmla="*/ 1516348 h 1775939"/>
                <a:gd name="connsiteX163" fmla="*/ 2405786 w 9739305"/>
                <a:gd name="connsiteY163" fmla="*/ 1497098 h 1775939"/>
                <a:gd name="connsiteX164" fmla="*/ 2541024 w 9739305"/>
                <a:gd name="connsiteY164" fmla="*/ 1473316 h 1775939"/>
                <a:gd name="connsiteX165" fmla="*/ 2735378 w 9739305"/>
                <a:gd name="connsiteY165" fmla="*/ 1463319 h 1775939"/>
                <a:gd name="connsiteX166" fmla="*/ 3056752 w 9739305"/>
                <a:gd name="connsiteY166" fmla="*/ 1408590 h 1775939"/>
                <a:gd name="connsiteX167" fmla="*/ 3112247 w 9739305"/>
                <a:gd name="connsiteY167" fmla="*/ 1387711 h 1775939"/>
                <a:gd name="connsiteX168" fmla="*/ 3175396 w 9739305"/>
                <a:gd name="connsiteY168" fmla="*/ 1380116 h 1775939"/>
                <a:gd name="connsiteX169" fmla="*/ 3200231 w 9739305"/>
                <a:gd name="connsiteY169" fmla="*/ 1390061 h 1775939"/>
                <a:gd name="connsiteX170" fmla="*/ 3307359 w 9739305"/>
                <a:gd name="connsiteY170" fmla="*/ 1401532 h 1775939"/>
                <a:gd name="connsiteX171" fmla="*/ 3327591 w 9739305"/>
                <a:gd name="connsiteY171" fmla="*/ 1400871 h 1775939"/>
                <a:gd name="connsiteX172" fmla="*/ 3396452 w 9739305"/>
                <a:gd name="connsiteY172" fmla="*/ 1390488 h 1775939"/>
                <a:gd name="connsiteX173" fmla="*/ 3460402 w 9739305"/>
                <a:gd name="connsiteY173" fmla="*/ 1383325 h 1775939"/>
                <a:gd name="connsiteX174" fmla="*/ 3622771 w 9739305"/>
                <a:gd name="connsiteY174" fmla="*/ 1388838 h 1775939"/>
                <a:gd name="connsiteX175" fmla="*/ 3746637 w 9739305"/>
                <a:gd name="connsiteY175" fmla="*/ 1379728 h 1775939"/>
                <a:gd name="connsiteX176" fmla="*/ 3803936 w 9739305"/>
                <a:gd name="connsiteY176" fmla="*/ 1380104 h 1775939"/>
                <a:gd name="connsiteX177" fmla="*/ 3836429 w 9739305"/>
                <a:gd name="connsiteY177" fmla="*/ 1383246 h 1775939"/>
                <a:gd name="connsiteX178" fmla="*/ 3911096 w 9739305"/>
                <a:gd name="connsiteY178" fmla="*/ 1412447 h 1775939"/>
                <a:gd name="connsiteX179" fmla="*/ 3951494 w 9739305"/>
                <a:gd name="connsiteY179" fmla="*/ 1417876 h 1775939"/>
                <a:gd name="connsiteX180" fmla="*/ 4071982 w 9739305"/>
                <a:gd name="connsiteY180" fmla="*/ 1411440 h 1775939"/>
                <a:gd name="connsiteX181" fmla="*/ 4250380 w 9739305"/>
                <a:gd name="connsiteY181" fmla="*/ 1353404 h 1775939"/>
                <a:gd name="connsiteX182" fmla="*/ 4268920 w 9739305"/>
                <a:gd name="connsiteY182" fmla="*/ 1345917 h 1775939"/>
                <a:gd name="connsiteX183" fmla="*/ 4360470 w 9739305"/>
                <a:gd name="connsiteY183" fmla="*/ 1333343 h 1775939"/>
                <a:gd name="connsiteX184" fmla="*/ 4423403 w 9739305"/>
                <a:gd name="connsiteY184" fmla="*/ 1341452 h 1775939"/>
                <a:gd name="connsiteX185" fmla="*/ 4509460 w 9739305"/>
                <a:gd name="connsiteY185" fmla="*/ 1360374 h 1775939"/>
                <a:gd name="connsiteX186" fmla="*/ 4586780 w 9739305"/>
                <a:gd name="connsiteY186" fmla="*/ 1375951 h 1775939"/>
                <a:gd name="connsiteX187" fmla="*/ 4643424 w 9739305"/>
                <a:gd name="connsiteY187" fmla="*/ 1395033 h 1775939"/>
                <a:gd name="connsiteX188" fmla="*/ 4771320 w 9739305"/>
                <a:gd name="connsiteY188" fmla="*/ 1404876 h 1775939"/>
                <a:gd name="connsiteX189" fmla="*/ 4784667 w 9739305"/>
                <a:gd name="connsiteY189" fmla="*/ 1406901 h 1775939"/>
                <a:gd name="connsiteX190" fmla="*/ 4879368 w 9739305"/>
                <a:gd name="connsiteY190" fmla="*/ 1382875 h 1775939"/>
                <a:gd name="connsiteX191" fmla="*/ 4993296 w 9739305"/>
                <a:gd name="connsiteY191" fmla="*/ 1357609 h 1775939"/>
                <a:gd name="connsiteX192" fmla="*/ 5034636 w 9739305"/>
                <a:gd name="connsiteY192" fmla="*/ 1362363 h 1775939"/>
                <a:gd name="connsiteX193" fmla="*/ 5091273 w 9739305"/>
                <a:gd name="connsiteY193" fmla="*/ 1369207 h 1775939"/>
                <a:gd name="connsiteX194" fmla="*/ 5143127 w 9739305"/>
                <a:gd name="connsiteY194" fmla="*/ 1361686 h 1775939"/>
                <a:gd name="connsiteX195" fmla="*/ 5174789 w 9739305"/>
                <a:gd name="connsiteY195" fmla="*/ 1359688 h 1775939"/>
                <a:gd name="connsiteX196" fmla="*/ 5322233 w 9739305"/>
                <a:gd name="connsiteY196" fmla="*/ 1411274 h 1775939"/>
                <a:gd name="connsiteX197" fmla="*/ 5359206 w 9739305"/>
                <a:gd name="connsiteY197" fmla="*/ 1414357 h 1775939"/>
                <a:gd name="connsiteX198" fmla="*/ 5380352 w 9739305"/>
                <a:gd name="connsiteY198" fmla="*/ 1420558 h 1775939"/>
                <a:gd name="connsiteX199" fmla="*/ 5509233 w 9739305"/>
                <a:gd name="connsiteY199" fmla="*/ 1487165 h 1775939"/>
                <a:gd name="connsiteX200" fmla="*/ 5563203 w 9739305"/>
                <a:gd name="connsiteY200" fmla="*/ 1499314 h 1775939"/>
                <a:gd name="connsiteX201" fmla="*/ 5621569 w 9739305"/>
                <a:gd name="connsiteY201" fmla="*/ 1493518 h 1775939"/>
                <a:gd name="connsiteX202" fmla="*/ 5655136 w 9739305"/>
                <a:gd name="connsiteY202" fmla="*/ 1486565 h 1775939"/>
                <a:gd name="connsiteX203" fmla="*/ 5736883 w 9739305"/>
                <a:gd name="connsiteY203" fmla="*/ 1436327 h 1775939"/>
                <a:gd name="connsiteX204" fmla="*/ 5784777 w 9739305"/>
                <a:gd name="connsiteY204" fmla="*/ 1435588 h 1775939"/>
                <a:gd name="connsiteX205" fmla="*/ 5860952 w 9739305"/>
                <a:gd name="connsiteY205" fmla="*/ 1463773 h 1775939"/>
                <a:gd name="connsiteX206" fmla="*/ 5997123 w 9739305"/>
                <a:gd name="connsiteY206" fmla="*/ 1471491 h 1775939"/>
                <a:gd name="connsiteX207" fmla="*/ 6063793 w 9739305"/>
                <a:gd name="connsiteY207" fmla="*/ 1423706 h 1775939"/>
                <a:gd name="connsiteX208" fmla="*/ 6097303 w 9739305"/>
                <a:gd name="connsiteY208" fmla="*/ 1379247 h 1775939"/>
                <a:gd name="connsiteX209" fmla="*/ 6197741 w 9739305"/>
                <a:gd name="connsiteY209" fmla="*/ 1324656 h 1775939"/>
                <a:gd name="connsiteX210" fmla="*/ 6223125 w 9739305"/>
                <a:gd name="connsiteY210" fmla="*/ 1341950 h 1775939"/>
                <a:gd name="connsiteX211" fmla="*/ 6298923 w 9739305"/>
                <a:gd name="connsiteY211" fmla="*/ 1346144 h 1775939"/>
                <a:gd name="connsiteX212" fmla="*/ 6380532 w 9739305"/>
                <a:gd name="connsiteY212" fmla="*/ 1341582 h 1775939"/>
                <a:gd name="connsiteX213" fmla="*/ 6523222 w 9739305"/>
                <a:gd name="connsiteY213" fmla="*/ 1343021 h 1775939"/>
                <a:gd name="connsiteX214" fmla="*/ 6615600 w 9739305"/>
                <a:gd name="connsiteY214" fmla="*/ 1291015 h 1775939"/>
                <a:gd name="connsiteX215" fmla="*/ 6650812 w 9739305"/>
                <a:gd name="connsiteY215" fmla="*/ 1269700 h 1775939"/>
                <a:gd name="connsiteX216" fmla="*/ 6684030 w 9739305"/>
                <a:gd name="connsiteY216" fmla="*/ 1255543 h 1775939"/>
                <a:gd name="connsiteX217" fmla="*/ 6722764 w 9739305"/>
                <a:gd name="connsiteY217" fmla="*/ 1246615 h 1775939"/>
                <a:gd name="connsiteX218" fmla="*/ 6815757 w 9739305"/>
                <a:gd name="connsiteY218" fmla="*/ 1215451 h 1775939"/>
                <a:gd name="connsiteX219" fmla="*/ 6866200 w 9739305"/>
                <a:gd name="connsiteY219" fmla="*/ 1186810 h 1775939"/>
                <a:gd name="connsiteX220" fmla="*/ 6981228 w 9739305"/>
                <a:gd name="connsiteY220" fmla="*/ 1155999 h 1775939"/>
                <a:gd name="connsiteX221" fmla="*/ 7059255 w 9739305"/>
                <a:gd name="connsiteY221" fmla="*/ 1129638 h 1775939"/>
                <a:gd name="connsiteX222" fmla="*/ 7140774 w 9739305"/>
                <a:gd name="connsiteY222" fmla="*/ 1086787 h 1775939"/>
                <a:gd name="connsiteX223" fmla="*/ 7152150 w 9739305"/>
                <a:gd name="connsiteY223" fmla="*/ 1080276 h 1775939"/>
                <a:gd name="connsiteX224" fmla="*/ 7178911 w 9739305"/>
                <a:gd name="connsiteY224" fmla="*/ 1053404 h 1775939"/>
                <a:gd name="connsiteX225" fmla="*/ 7215302 w 9739305"/>
                <a:gd name="connsiteY225" fmla="*/ 963609 h 1775939"/>
                <a:gd name="connsiteX226" fmla="*/ 7226104 w 9739305"/>
                <a:gd name="connsiteY226" fmla="*/ 945196 h 1775939"/>
                <a:gd name="connsiteX227" fmla="*/ 7329145 w 9739305"/>
                <a:gd name="connsiteY227" fmla="*/ 879964 h 1775939"/>
                <a:gd name="connsiteX228" fmla="*/ 7368683 w 9739305"/>
                <a:gd name="connsiteY228" fmla="*/ 883708 h 1775939"/>
                <a:gd name="connsiteX229" fmla="*/ 7412980 w 9739305"/>
                <a:gd name="connsiteY229" fmla="*/ 901348 h 1775939"/>
                <a:gd name="connsiteX230" fmla="*/ 7508285 w 9739305"/>
                <a:gd name="connsiteY230" fmla="*/ 901932 h 1775939"/>
                <a:gd name="connsiteX231" fmla="*/ 7543367 w 9739305"/>
                <a:gd name="connsiteY231" fmla="*/ 890040 h 1775939"/>
                <a:gd name="connsiteX232" fmla="*/ 7604247 w 9739305"/>
                <a:gd name="connsiteY232" fmla="*/ 859640 h 1775939"/>
                <a:gd name="connsiteX233" fmla="*/ 7650214 w 9739305"/>
                <a:gd name="connsiteY233" fmla="*/ 814893 h 1775939"/>
                <a:gd name="connsiteX234" fmla="*/ 7716618 w 9739305"/>
                <a:gd name="connsiteY234" fmla="*/ 741384 h 1775939"/>
                <a:gd name="connsiteX235" fmla="*/ 7849257 w 9739305"/>
                <a:gd name="connsiteY235" fmla="*/ 708153 h 1775939"/>
                <a:gd name="connsiteX236" fmla="*/ 7900340 w 9739305"/>
                <a:gd name="connsiteY236" fmla="*/ 696745 h 1775939"/>
                <a:gd name="connsiteX237" fmla="*/ 8085922 w 9739305"/>
                <a:gd name="connsiteY237" fmla="*/ 650290 h 1775939"/>
                <a:gd name="connsiteX238" fmla="*/ 8102187 w 9739305"/>
                <a:gd name="connsiteY238" fmla="*/ 648251 h 1775939"/>
                <a:gd name="connsiteX239" fmla="*/ 8229960 w 9739305"/>
                <a:gd name="connsiteY239" fmla="*/ 598934 h 1775939"/>
                <a:gd name="connsiteX240" fmla="*/ 8260743 w 9739305"/>
                <a:gd name="connsiteY240" fmla="*/ 586776 h 1775939"/>
                <a:gd name="connsiteX241" fmla="*/ 8297724 w 9739305"/>
                <a:gd name="connsiteY241" fmla="*/ 557687 h 1775939"/>
                <a:gd name="connsiteX242" fmla="*/ 8329397 w 9739305"/>
                <a:gd name="connsiteY242" fmla="*/ 479103 h 1775939"/>
                <a:gd name="connsiteX243" fmla="*/ 8369109 w 9739305"/>
                <a:gd name="connsiteY243" fmla="*/ 442035 h 1775939"/>
                <a:gd name="connsiteX244" fmla="*/ 8398212 w 9739305"/>
                <a:gd name="connsiteY244" fmla="*/ 419288 h 1775939"/>
                <a:gd name="connsiteX245" fmla="*/ 8423091 w 9739305"/>
                <a:gd name="connsiteY245" fmla="*/ 385761 h 1775939"/>
                <a:gd name="connsiteX246" fmla="*/ 8445807 w 9739305"/>
                <a:gd name="connsiteY246" fmla="*/ 307296 h 1775939"/>
                <a:gd name="connsiteX247" fmla="*/ 8483136 w 9739305"/>
                <a:gd name="connsiteY247" fmla="*/ 236912 h 1775939"/>
                <a:gd name="connsiteX248" fmla="*/ 8554397 w 9739305"/>
                <a:gd name="connsiteY248" fmla="*/ 195498 h 1775939"/>
                <a:gd name="connsiteX249" fmla="*/ 8598729 w 9739305"/>
                <a:gd name="connsiteY249" fmla="*/ 173430 h 1775939"/>
                <a:gd name="connsiteX250" fmla="*/ 8779113 w 9739305"/>
                <a:gd name="connsiteY250" fmla="*/ 184822 h 1775939"/>
                <a:gd name="connsiteX251" fmla="*/ 8902517 w 9739305"/>
                <a:gd name="connsiteY251" fmla="*/ 198490 h 1775939"/>
                <a:gd name="connsiteX252" fmla="*/ 8942393 w 9739305"/>
                <a:gd name="connsiteY252" fmla="*/ 189035 h 1775939"/>
                <a:gd name="connsiteX253" fmla="*/ 9053027 w 9739305"/>
                <a:gd name="connsiteY253" fmla="*/ 119670 h 1775939"/>
                <a:gd name="connsiteX254" fmla="*/ 9164008 w 9739305"/>
                <a:gd name="connsiteY254" fmla="*/ 85758 h 1775939"/>
                <a:gd name="connsiteX255" fmla="*/ 9248172 w 9739305"/>
                <a:gd name="connsiteY255" fmla="*/ 73540 h 1775939"/>
                <a:gd name="connsiteX256" fmla="*/ 9320568 w 9739305"/>
                <a:gd name="connsiteY256" fmla="*/ 63772 h 1775939"/>
                <a:gd name="connsiteX257" fmla="*/ 9407003 w 9739305"/>
                <a:gd name="connsiteY257" fmla="*/ 42029 h 1775939"/>
                <a:gd name="connsiteX258" fmla="*/ 9455456 w 9739305"/>
                <a:gd name="connsiteY258" fmla="*/ 20546 h 1775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Lst>
              <a:rect l="l" t="t" r="r" b="b"/>
              <a:pathLst>
                <a:path w="9739305" h="1775939">
                  <a:moveTo>
                    <a:pt x="9506323" y="0"/>
                  </a:moveTo>
                  <a:lnTo>
                    <a:pt x="9739305" y="0"/>
                  </a:lnTo>
                  <a:lnTo>
                    <a:pt x="9721016" y="12453"/>
                  </a:lnTo>
                  <a:cubicBezTo>
                    <a:pt x="9690045" y="40939"/>
                    <a:pt x="9658859" y="68964"/>
                    <a:pt x="9619776" y="90780"/>
                  </a:cubicBezTo>
                  <a:cubicBezTo>
                    <a:pt x="9581267" y="112410"/>
                    <a:pt x="9545008" y="136288"/>
                    <a:pt x="9506710" y="158222"/>
                  </a:cubicBezTo>
                  <a:cubicBezTo>
                    <a:pt x="9469164" y="179649"/>
                    <a:pt x="9435404" y="202776"/>
                    <a:pt x="9417057" y="238502"/>
                  </a:cubicBezTo>
                  <a:cubicBezTo>
                    <a:pt x="9408857" y="254276"/>
                    <a:pt x="9397029" y="271640"/>
                    <a:pt x="9380548" y="281379"/>
                  </a:cubicBezTo>
                  <a:cubicBezTo>
                    <a:pt x="9357055" y="295224"/>
                    <a:pt x="9326757" y="301236"/>
                    <a:pt x="9301035" y="313304"/>
                  </a:cubicBezTo>
                  <a:cubicBezTo>
                    <a:pt x="9270739" y="327477"/>
                    <a:pt x="9235503" y="340162"/>
                    <a:pt x="9215480" y="361372"/>
                  </a:cubicBezTo>
                  <a:cubicBezTo>
                    <a:pt x="9197689" y="380278"/>
                    <a:pt x="9179513" y="395277"/>
                    <a:pt x="9155376" y="407897"/>
                  </a:cubicBezTo>
                  <a:cubicBezTo>
                    <a:pt x="9138462" y="416717"/>
                    <a:pt x="9126335" y="431897"/>
                    <a:pt x="9108770" y="439335"/>
                  </a:cubicBezTo>
                  <a:cubicBezTo>
                    <a:pt x="9085671" y="449237"/>
                    <a:pt x="9062288" y="457270"/>
                    <a:pt x="9042339" y="471886"/>
                  </a:cubicBezTo>
                  <a:cubicBezTo>
                    <a:pt x="9021638" y="487007"/>
                    <a:pt x="8997876" y="499296"/>
                    <a:pt x="8976155" y="513526"/>
                  </a:cubicBezTo>
                  <a:cubicBezTo>
                    <a:pt x="8964637" y="521143"/>
                    <a:pt x="8955362" y="530850"/>
                    <a:pt x="8944250" y="538762"/>
                  </a:cubicBezTo>
                  <a:cubicBezTo>
                    <a:pt x="8923906" y="553238"/>
                    <a:pt x="8903158" y="567422"/>
                    <a:pt x="8882191" y="581144"/>
                  </a:cubicBezTo>
                  <a:cubicBezTo>
                    <a:pt x="8861228" y="594868"/>
                    <a:pt x="8841332" y="610579"/>
                    <a:pt x="8818061" y="620960"/>
                  </a:cubicBezTo>
                  <a:cubicBezTo>
                    <a:pt x="8778386" y="638567"/>
                    <a:pt x="8734713" y="650088"/>
                    <a:pt x="8696263" y="668892"/>
                  </a:cubicBezTo>
                  <a:cubicBezTo>
                    <a:pt x="8657243" y="688034"/>
                    <a:pt x="8620769" y="711451"/>
                    <a:pt x="8586493" y="736016"/>
                  </a:cubicBezTo>
                  <a:cubicBezTo>
                    <a:pt x="8559370" y="755372"/>
                    <a:pt x="8533990" y="774487"/>
                    <a:pt x="8499250" y="785420"/>
                  </a:cubicBezTo>
                  <a:cubicBezTo>
                    <a:pt x="8479867" y="791534"/>
                    <a:pt x="8459807" y="803801"/>
                    <a:pt x="8448581" y="817525"/>
                  </a:cubicBezTo>
                  <a:cubicBezTo>
                    <a:pt x="8424305" y="847414"/>
                    <a:pt x="8392427" y="869197"/>
                    <a:pt x="8356131" y="888209"/>
                  </a:cubicBezTo>
                  <a:cubicBezTo>
                    <a:pt x="8307679" y="913772"/>
                    <a:pt x="8259834" y="939776"/>
                    <a:pt x="8211166" y="964878"/>
                  </a:cubicBezTo>
                  <a:cubicBezTo>
                    <a:pt x="8182465" y="979759"/>
                    <a:pt x="8153995" y="995412"/>
                    <a:pt x="8123367" y="1006776"/>
                  </a:cubicBezTo>
                  <a:cubicBezTo>
                    <a:pt x="8060787" y="1030195"/>
                    <a:pt x="7996505" y="1050714"/>
                    <a:pt x="7933271" y="1072752"/>
                  </a:cubicBezTo>
                  <a:cubicBezTo>
                    <a:pt x="7912572" y="1079870"/>
                    <a:pt x="7893169" y="1089594"/>
                    <a:pt x="7872042" y="1095949"/>
                  </a:cubicBezTo>
                  <a:cubicBezTo>
                    <a:pt x="7849189" y="1102856"/>
                    <a:pt x="7824394" y="1105779"/>
                    <a:pt x="7801540" y="1112687"/>
                  </a:cubicBezTo>
                  <a:cubicBezTo>
                    <a:pt x="7763512" y="1124093"/>
                    <a:pt x="7726779" y="1138106"/>
                    <a:pt x="7688760" y="1149668"/>
                  </a:cubicBezTo>
                  <a:cubicBezTo>
                    <a:pt x="7615403" y="1171881"/>
                    <a:pt x="7541813" y="1193320"/>
                    <a:pt x="7468219" y="1214601"/>
                  </a:cubicBezTo>
                  <a:cubicBezTo>
                    <a:pt x="7452461" y="1219127"/>
                    <a:pt x="7435183" y="1220431"/>
                    <a:pt x="7419634" y="1225261"/>
                  </a:cubicBezTo>
                  <a:cubicBezTo>
                    <a:pt x="7378370" y="1238236"/>
                    <a:pt x="7337343" y="1252140"/>
                    <a:pt x="7296522" y="1266193"/>
                  </a:cubicBezTo>
                  <a:cubicBezTo>
                    <a:pt x="7271802" y="1274761"/>
                    <a:pt x="7247746" y="1285023"/>
                    <a:pt x="7222817" y="1293286"/>
                  </a:cubicBezTo>
                  <a:cubicBezTo>
                    <a:pt x="7202872" y="1299897"/>
                    <a:pt x="7182284" y="1305284"/>
                    <a:pt x="7161457" y="1309742"/>
                  </a:cubicBezTo>
                  <a:cubicBezTo>
                    <a:pt x="7143523" y="1313589"/>
                    <a:pt x="7124653" y="1314184"/>
                    <a:pt x="7106944" y="1318647"/>
                  </a:cubicBezTo>
                  <a:cubicBezTo>
                    <a:pt x="7059008" y="1330687"/>
                    <a:pt x="7011720" y="1343954"/>
                    <a:pt x="6964204" y="1356601"/>
                  </a:cubicBezTo>
                  <a:cubicBezTo>
                    <a:pt x="6945158" y="1361601"/>
                    <a:pt x="6925667" y="1365522"/>
                    <a:pt x="6907255" y="1371589"/>
                  </a:cubicBezTo>
                  <a:cubicBezTo>
                    <a:pt x="6857955" y="1387619"/>
                    <a:pt x="6809525" y="1405490"/>
                    <a:pt x="6759991" y="1420747"/>
                  </a:cubicBezTo>
                  <a:cubicBezTo>
                    <a:pt x="6718908" y="1433400"/>
                    <a:pt x="6676513" y="1443133"/>
                    <a:pt x="6634783" y="1454562"/>
                  </a:cubicBezTo>
                  <a:cubicBezTo>
                    <a:pt x="6617097" y="1459495"/>
                    <a:pt x="6600269" y="1466113"/>
                    <a:pt x="6582555" y="1470418"/>
                  </a:cubicBezTo>
                  <a:cubicBezTo>
                    <a:pt x="6542888" y="1480178"/>
                    <a:pt x="6502579" y="1488712"/>
                    <a:pt x="6462719" y="1498482"/>
                  </a:cubicBezTo>
                  <a:cubicBezTo>
                    <a:pt x="6440000" y="1504127"/>
                    <a:pt x="6418233" y="1513338"/>
                    <a:pt x="6395050" y="1517437"/>
                  </a:cubicBezTo>
                  <a:cubicBezTo>
                    <a:pt x="6339992" y="1527154"/>
                    <a:pt x="6284444" y="1534853"/>
                    <a:pt x="6228927" y="1543179"/>
                  </a:cubicBezTo>
                  <a:cubicBezTo>
                    <a:pt x="6171671" y="1551745"/>
                    <a:pt x="6114621" y="1560617"/>
                    <a:pt x="6057331" y="1568558"/>
                  </a:cubicBezTo>
                  <a:cubicBezTo>
                    <a:pt x="6025969" y="1572738"/>
                    <a:pt x="5994307" y="1574734"/>
                    <a:pt x="5962939" y="1578758"/>
                  </a:cubicBezTo>
                  <a:cubicBezTo>
                    <a:pt x="5935441" y="1582281"/>
                    <a:pt x="5908230" y="1587673"/>
                    <a:pt x="5880756" y="1591666"/>
                  </a:cubicBezTo>
                  <a:cubicBezTo>
                    <a:pt x="5856953" y="1595010"/>
                    <a:pt x="5832910" y="1597425"/>
                    <a:pt x="5809105" y="1600770"/>
                  </a:cubicBezTo>
                  <a:cubicBezTo>
                    <a:pt x="5770986" y="1606216"/>
                    <a:pt x="5733083" y="1612124"/>
                    <a:pt x="5695165" y="1617719"/>
                  </a:cubicBezTo>
                  <a:cubicBezTo>
                    <a:pt x="5679295" y="1619896"/>
                    <a:pt x="5662765" y="1624616"/>
                    <a:pt x="5647685" y="1622990"/>
                  </a:cubicBezTo>
                  <a:cubicBezTo>
                    <a:pt x="5609687" y="1618857"/>
                    <a:pt x="5572641" y="1622370"/>
                    <a:pt x="5535323" y="1628248"/>
                  </a:cubicBezTo>
                  <a:cubicBezTo>
                    <a:pt x="5522562" y="1630278"/>
                    <a:pt x="5508745" y="1630629"/>
                    <a:pt x="5496177" y="1628567"/>
                  </a:cubicBezTo>
                  <a:cubicBezTo>
                    <a:pt x="5470455" y="1624470"/>
                    <a:pt x="5445407" y="1618145"/>
                    <a:pt x="5420013" y="1612778"/>
                  </a:cubicBezTo>
                  <a:cubicBezTo>
                    <a:pt x="5417253" y="1612127"/>
                    <a:pt x="5413941" y="1612129"/>
                    <a:pt x="5411005" y="1611800"/>
                  </a:cubicBezTo>
                  <a:cubicBezTo>
                    <a:pt x="5394351" y="1609934"/>
                    <a:pt x="5377898" y="1608060"/>
                    <a:pt x="5361259" y="1606507"/>
                  </a:cubicBezTo>
                  <a:cubicBezTo>
                    <a:pt x="5352259" y="1605686"/>
                    <a:pt x="5343116" y="1605970"/>
                    <a:pt x="5334120" y="1605305"/>
                  </a:cubicBezTo>
                  <a:cubicBezTo>
                    <a:pt x="5299308" y="1602589"/>
                    <a:pt x="5261564" y="1611785"/>
                    <a:pt x="5230715" y="1594283"/>
                  </a:cubicBezTo>
                  <a:cubicBezTo>
                    <a:pt x="5210688" y="1583006"/>
                    <a:pt x="5191969" y="1586734"/>
                    <a:pt x="5171263" y="1589616"/>
                  </a:cubicBezTo>
                  <a:cubicBezTo>
                    <a:pt x="5155583" y="1591784"/>
                    <a:pt x="5139427" y="1592091"/>
                    <a:pt x="5123496" y="1593018"/>
                  </a:cubicBezTo>
                  <a:cubicBezTo>
                    <a:pt x="5095527" y="1594836"/>
                    <a:pt x="5067543" y="1596342"/>
                    <a:pt x="5039590" y="1598474"/>
                  </a:cubicBezTo>
                  <a:cubicBezTo>
                    <a:pt x="5030662" y="1599218"/>
                    <a:pt x="5021716" y="1603574"/>
                    <a:pt x="5012937" y="1603369"/>
                  </a:cubicBezTo>
                  <a:cubicBezTo>
                    <a:pt x="4972362" y="1602343"/>
                    <a:pt x="4931703" y="1599594"/>
                    <a:pt x="4891143" y="1598882"/>
                  </a:cubicBezTo>
                  <a:cubicBezTo>
                    <a:pt x="4868132" y="1598423"/>
                    <a:pt x="4844753" y="1602530"/>
                    <a:pt x="4821905" y="1601436"/>
                  </a:cubicBezTo>
                  <a:cubicBezTo>
                    <a:pt x="4795544" y="1600196"/>
                    <a:pt x="4769576" y="1595013"/>
                    <a:pt x="4743339" y="1592353"/>
                  </a:cubicBezTo>
                  <a:cubicBezTo>
                    <a:pt x="4736095" y="1591605"/>
                    <a:pt x="4728193" y="1593398"/>
                    <a:pt x="4720626" y="1594076"/>
                  </a:cubicBezTo>
                  <a:cubicBezTo>
                    <a:pt x="4712089" y="1594803"/>
                    <a:pt x="4703760" y="1595832"/>
                    <a:pt x="4695215" y="1596400"/>
                  </a:cubicBezTo>
                  <a:cubicBezTo>
                    <a:pt x="4669182" y="1597969"/>
                    <a:pt x="4643112" y="1598756"/>
                    <a:pt x="4617116" y="1601107"/>
                  </a:cubicBezTo>
                  <a:cubicBezTo>
                    <a:pt x="4601208" y="1602502"/>
                    <a:pt x="4584802" y="1609727"/>
                    <a:pt x="4569913" y="1608091"/>
                  </a:cubicBezTo>
                  <a:cubicBezTo>
                    <a:pt x="4539567" y="1605002"/>
                    <a:pt x="4509928" y="1616632"/>
                    <a:pt x="4479392" y="1609630"/>
                  </a:cubicBezTo>
                  <a:cubicBezTo>
                    <a:pt x="4469938" y="1607574"/>
                    <a:pt x="4457412" y="1614456"/>
                    <a:pt x="4446151" y="1615312"/>
                  </a:cubicBezTo>
                  <a:cubicBezTo>
                    <a:pt x="4418004" y="1617453"/>
                    <a:pt x="4389812" y="1618656"/>
                    <a:pt x="4361619" y="1619859"/>
                  </a:cubicBezTo>
                  <a:cubicBezTo>
                    <a:pt x="4336341" y="1620921"/>
                    <a:pt x="4310204" y="1624377"/>
                    <a:pt x="4285695" y="1621164"/>
                  </a:cubicBezTo>
                  <a:cubicBezTo>
                    <a:pt x="4260004" y="1617695"/>
                    <a:pt x="4237099" y="1619427"/>
                    <a:pt x="4212667" y="1625940"/>
                  </a:cubicBezTo>
                  <a:cubicBezTo>
                    <a:pt x="4195929" y="1630357"/>
                    <a:pt x="4178068" y="1631689"/>
                    <a:pt x="4160628" y="1633627"/>
                  </a:cubicBezTo>
                  <a:cubicBezTo>
                    <a:pt x="4141833" y="1635789"/>
                    <a:pt x="4120875" y="1633504"/>
                    <a:pt x="4104018" y="1639495"/>
                  </a:cubicBezTo>
                  <a:cubicBezTo>
                    <a:pt x="4053828" y="1657296"/>
                    <a:pt x="4001698" y="1663104"/>
                    <a:pt x="3948438" y="1665671"/>
                  </a:cubicBezTo>
                  <a:cubicBezTo>
                    <a:pt x="3938718" y="1666140"/>
                    <a:pt x="3928697" y="1664427"/>
                    <a:pt x="3919256" y="1662527"/>
                  </a:cubicBezTo>
                  <a:cubicBezTo>
                    <a:pt x="3864147" y="1651058"/>
                    <a:pt x="3809587" y="1654944"/>
                    <a:pt x="3754603" y="1666227"/>
                  </a:cubicBezTo>
                  <a:cubicBezTo>
                    <a:pt x="3743223" y="1668658"/>
                    <a:pt x="3730411" y="1669591"/>
                    <a:pt x="3718852" y="1668265"/>
                  </a:cubicBezTo>
                  <a:cubicBezTo>
                    <a:pt x="3686318" y="1664340"/>
                    <a:pt x="3654585" y="1656767"/>
                    <a:pt x="3621934" y="1654418"/>
                  </a:cubicBezTo>
                  <a:cubicBezTo>
                    <a:pt x="3567977" y="1650585"/>
                    <a:pt x="3522560" y="1674431"/>
                    <a:pt x="3475226" y="1690838"/>
                  </a:cubicBezTo>
                  <a:cubicBezTo>
                    <a:pt x="3430187" y="1706349"/>
                    <a:pt x="3392759" y="1738285"/>
                    <a:pt x="3338395" y="1734157"/>
                  </a:cubicBezTo>
                  <a:cubicBezTo>
                    <a:pt x="3332924" y="1733793"/>
                    <a:pt x="3327102" y="1738312"/>
                    <a:pt x="3321128" y="1739699"/>
                  </a:cubicBezTo>
                  <a:cubicBezTo>
                    <a:pt x="3304749" y="1743471"/>
                    <a:pt x="3288400" y="1747867"/>
                    <a:pt x="3271751" y="1750083"/>
                  </a:cubicBezTo>
                  <a:cubicBezTo>
                    <a:pt x="3251431" y="1752946"/>
                    <a:pt x="3230601" y="1753322"/>
                    <a:pt x="3210267" y="1755871"/>
                  </a:cubicBezTo>
                  <a:cubicBezTo>
                    <a:pt x="3184115" y="1759015"/>
                    <a:pt x="3158504" y="1765272"/>
                    <a:pt x="3132456" y="1766527"/>
                  </a:cubicBezTo>
                  <a:cubicBezTo>
                    <a:pt x="3111463" y="1767539"/>
                    <a:pt x="3090384" y="1762749"/>
                    <a:pt x="3069450" y="1760933"/>
                  </a:cubicBezTo>
                  <a:cubicBezTo>
                    <a:pt x="3039909" y="1758434"/>
                    <a:pt x="3007693" y="1761086"/>
                    <a:pt x="2981357" y="1752311"/>
                  </a:cubicBezTo>
                  <a:cubicBezTo>
                    <a:pt x="2953242" y="1742995"/>
                    <a:pt x="2926767" y="1739406"/>
                    <a:pt x="2898350" y="1744071"/>
                  </a:cubicBezTo>
                  <a:cubicBezTo>
                    <a:pt x="2888878" y="1745627"/>
                    <a:pt x="2876949" y="1752794"/>
                    <a:pt x="2872998" y="1759731"/>
                  </a:cubicBezTo>
                  <a:cubicBezTo>
                    <a:pt x="2864196" y="1775222"/>
                    <a:pt x="2851302" y="1778512"/>
                    <a:pt x="2833363" y="1774197"/>
                  </a:cubicBezTo>
                  <a:cubicBezTo>
                    <a:pt x="2817796" y="1770553"/>
                    <a:pt x="2798835" y="1769271"/>
                    <a:pt x="2787932" y="1761321"/>
                  </a:cubicBezTo>
                  <a:cubicBezTo>
                    <a:pt x="2757035" y="1738800"/>
                    <a:pt x="2719092" y="1739844"/>
                    <a:pt x="2681851" y="1735206"/>
                  </a:cubicBezTo>
                  <a:cubicBezTo>
                    <a:pt x="2659116" y="1732377"/>
                    <a:pt x="2638112" y="1733233"/>
                    <a:pt x="2615692" y="1736981"/>
                  </a:cubicBezTo>
                  <a:cubicBezTo>
                    <a:pt x="2566996" y="1745293"/>
                    <a:pt x="2518963" y="1739133"/>
                    <a:pt x="2471401" y="1730598"/>
                  </a:cubicBezTo>
                  <a:cubicBezTo>
                    <a:pt x="2439951" y="1724896"/>
                    <a:pt x="2407862" y="1722048"/>
                    <a:pt x="2376602" y="1716179"/>
                  </a:cubicBezTo>
                  <a:cubicBezTo>
                    <a:pt x="2353197" y="1711657"/>
                    <a:pt x="2329742" y="1706039"/>
                    <a:pt x="2308117" y="1697980"/>
                  </a:cubicBezTo>
                  <a:cubicBezTo>
                    <a:pt x="2276760" y="1686151"/>
                    <a:pt x="2248972" y="1667403"/>
                    <a:pt x="2210156" y="1674611"/>
                  </a:cubicBezTo>
                  <a:cubicBezTo>
                    <a:pt x="2175975" y="1680965"/>
                    <a:pt x="2144400" y="1672601"/>
                    <a:pt x="2112456" y="1664725"/>
                  </a:cubicBezTo>
                  <a:cubicBezTo>
                    <a:pt x="2088991" y="1658951"/>
                    <a:pt x="2065524" y="1653018"/>
                    <a:pt x="2041401" y="1649787"/>
                  </a:cubicBezTo>
                  <a:cubicBezTo>
                    <a:pt x="2012771" y="1645989"/>
                    <a:pt x="1980804" y="1649728"/>
                    <a:pt x="1955072" y="1641394"/>
                  </a:cubicBezTo>
                  <a:cubicBezTo>
                    <a:pt x="1928153" y="1632648"/>
                    <a:pt x="1906514" y="1640440"/>
                    <a:pt x="1883129" y="1644393"/>
                  </a:cubicBezTo>
                  <a:cubicBezTo>
                    <a:pt x="1845824" y="1650585"/>
                    <a:pt x="1808893" y="1660526"/>
                    <a:pt x="1770492" y="1652019"/>
                  </a:cubicBezTo>
                  <a:cubicBezTo>
                    <a:pt x="1723819" y="1641714"/>
                    <a:pt x="1677489" y="1630452"/>
                    <a:pt x="1630653" y="1620782"/>
                  </a:cubicBezTo>
                  <a:cubicBezTo>
                    <a:pt x="1612549" y="1617102"/>
                    <a:pt x="1593218" y="1616151"/>
                    <a:pt x="1574457" y="1615016"/>
                  </a:cubicBezTo>
                  <a:cubicBezTo>
                    <a:pt x="1556686" y="1614146"/>
                    <a:pt x="1535710" y="1619551"/>
                    <a:pt x="1521784" y="1613632"/>
                  </a:cubicBezTo>
                  <a:cubicBezTo>
                    <a:pt x="1485979" y="1598408"/>
                    <a:pt x="1449621" y="1591844"/>
                    <a:pt x="1409187" y="1593793"/>
                  </a:cubicBezTo>
                  <a:cubicBezTo>
                    <a:pt x="1394024" y="1594524"/>
                    <a:pt x="1378911" y="1588189"/>
                    <a:pt x="1363496" y="1587676"/>
                  </a:cubicBezTo>
                  <a:cubicBezTo>
                    <a:pt x="1342425" y="1587124"/>
                    <a:pt x="1318117" y="1584058"/>
                    <a:pt x="1300134" y="1590889"/>
                  </a:cubicBezTo>
                  <a:cubicBezTo>
                    <a:pt x="1257854" y="1607051"/>
                    <a:pt x="1222495" y="1596986"/>
                    <a:pt x="1184306" y="1584859"/>
                  </a:cubicBezTo>
                  <a:cubicBezTo>
                    <a:pt x="1146708" y="1572861"/>
                    <a:pt x="1107302" y="1563776"/>
                    <a:pt x="1067600" y="1556587"/>
                  </a:cubicBezTo>
                  <a:cubicBezTo>
                    <a:pt x="1052669" y="1554011"/>
                    <a:pt x="1035245" y="1560344"/>
                    <a:pt x="1018967" y="1562226"/>
                  </a:cubicBezTo>
                  <a:cubicBezTo>
                    <a:pt x="1013150" y="1562822"/>
                    <a:pt x="1006759" y="1563601"/>
                    <a:pt x="1001437" y="1562287"/>
                  </a:cubicBezTo>
                  <a:cubicBezTo>
                    <a:pt x="949978" y="1549702"/>
                    <a:pt x="897913" y="1540756"/>
                    <a:pt x="843282" y="1551235"/>
                  </a:cubicBezTo>
                  <a:cubicBezTo>
                    <a:pt x="838267" y="1552263"/>
                    <a:pt x="832545" y="1550812"/>
                    <a:pt x="827437" y="1549959"/>
                  </a:cubicBezTo>
                  <a:cubicBezTo>
                    <a:pt x="802478" y="1545513"/>
                    <a:pt x="777945" y="1537750"/>
                    <a:pt x="752774" y="1536924"/>
                  </a:cubicBezTo>
                  <a:cubicBezTo>
                    <a:pt x="690717" y="1534893"/>
                    <a:pt x="628418" y="1535855"/>
                    <a:pt x="566053" y="1535567"/>
                  </a:cubicBezTo>
                  <a:cubicBezTo>
                    <a:pt x="562157" y="1535598"/>
                    <a:pt x="558075" y="1535795"/>
                    <a:pt x="554525" y="1534867"/>
                  </a:cubicBezTo>
                  <a:cubicBezTo>
                    <a:pt x="531261" y="1529239"/>
                    <a:pt x="511348" y="1532398"/>
                    <a:pt x="492526" y="1546173"/>
                  </a:cubicBezTo>
                  <a:cubicBezTo>
                    <a:pt x="484245" y="1552222"/>
                    <a:pt x="472725" y="1555759"/>
                    <a:pt x="462187" y="1559407"/>
                  </a:cubicBezTo>
                  <a:cubicBezTo>
                    <a:pt x="446667" y="1564864"/>
                    <a:pt x="430753" y="1570181"/>
                    <a:pt x="414568" y="1573944"/>
                  </a:cubicBezTo>
                  <a:cubicBezTo>
                    <a:pt x="398570" y="1577539"/>
                    <a:pt x="381458" y="1582287"/>
                    <a:pt x="365802" y="1580845"/>
                  </a:cubicBezTo>
                  <a:cubicBezTo>
                    <a:pt x="337622" y="1578281"/>
                    <a:pt x="310567" y="1570797"/>
                    <a:pt x="282687" y="1566332"/>
                  </a:cubicBezTo>
                  <a:cubicBezTo>
                    <a:pt x="273064" y="1564756"/>
                    <a:pt x="262582" y="1565577"/>
                    <a:pt x="252662" y="1565897"/>
                  </a:cubicBezTo>
                  <a:cubicBezTo>
                    <a:pt x="229895" y="1566525"/>
                    <a:pt x="206788" y="1572190"/>
                    <a:pt x="185558" y="1560187"/>
                  </a:cubicBezTo>
                  <a:cubicBezTo>
                    <a:pt x="165921" y="1548893"/>
                    <a:pt x="146848" y="1553421"/>
                    <a:pt x="127273" y="1563624"/>
                  </a:cubicBezTo>
                  <a:cubicBezTo>
                    <a:pt x="113205" y="1570894"/>
                    <a:pt x="97127" y="1576849"/>
                    <a:pt x="81114" y="1580132"/>
                  </a:cubicBezTo>
                  <a:cubicBezTo>
                    <a:pt x="59119" y="1584644"/>
                    <a:pt x="37222" y="1587113"/>
                    <a:pt x="13214" y="1586229"/>
                  </a:cubicBezTo>
                  <a:lnTo>
                    <a:pt x="0" y="1585408"/>
                  </a:lnTo>
                  <a:lnTo>
                    <a:pt x="0" y="1251083"/>
                  </a:lnTo>
                  <a:lnTo>
                    <a:pt x="4829" y="1250628"/>
                  </a:lnTo>
                  <a:cubicBezTo>
                    <a:pt x="19743" y="1248810"/>
                    <a:pt x="33925" y="1243890"/>
                    <a:pt x="48555" y="1240203"/>
                  </a:cubicBezTo>
                  <a:cubicBezTo>
                    <a:pt x="56634" y="1238087"/>
                    <a:pt x="65164" y="1233125"/>
                    <a:pt x="72789" y="1233698"/>
                  </a:cubicBezTo>
                  <a:cubicBezTo>
                    <a:pt x="116985" y="1237061"/>
                    <a:pt x="156575" y="1221656"/>
                    <a:pt x="197847" y="1212918"/>
                  </a:cubicBezTo>
                  <a:cubicBezTo>
                    <a:pt x="216941" y="1208859"/>
                    <a:pt x="234655" y="1200472"/>
                    <a:pt x="253067" y="1194405"/>
                  </a:cubicBezTo>
                  <a:cubicBezTo>
                    <a:pt x="257858" y="1192761"/>
                    <a:pt x="263240" y="1191246"/>
                    <a:pt x="268116" y="1191325"/>
                  </a:cubicBezTo>
                  <a:cubicBezTo>
                    <a:pt x="296002" y="1191864"/>
                    <a:pt x="323734" y="1193195"/>
                    <a:pt x="351434" y="1193900"/>
                  </a:cubicBezTo>
                  <a:cubicBezTo>
                    <a:pt x="376602" y="1194570"/>
                    <a:pt x="401901" y="1193978"/>
                    <a:pt x="414867" y="1216423"/>
                  </a:cubicBezTo>
                  <a:cubicBezTo>
                    <a:pt x="416792" y="1219940"/>
                    <a:pt x="422751" y="1222321"/>
                    <a:pt x="427335" y="1224454"/>
                  </a:cubicBezTo>
                  <a:cubicBezTo>
                    <a:pt x="498086" y="1257296"/>
                    <a:pt x="534972" y="1254575"/>
                    <a:pt x="600582" y="1213120"/>
                  </a:cubicBezTo>
                  <a:cubicBezTo>
                    <a:pt x="607391" y="1208869"/>
                    <a:pt x="622223" y="1205328"/>
                    <a:pt x="627039" y="1208235"/>
                  </a:cubicBezTo>
                  <a:cubicBezTo>
                    <a:pt x="667947" y="1232315"/>
                    <a:pt x="711159" y="1227406"/>
                    <a:pt x="756446" y="1217062"/>
                  </a:cubicBezTo>
                  <a:cubicBezTo>
                    <a:pt x="768198" y="1214299"/>
                    <a:pt x="784916" y="1213493"/>
                    <a:pt x="794106" y="1218229"/>
                  </a:cubicBezTo>
                  <a:cubicBezTo>
                    <a:pt x="837831" y="1240132"/>
                    <a:pt x="883345" y="1234486"/>
                    <a:pt x="929268" y="1225211"/>
                  </a:cubicBezTo>
                  <a:cubicBezTo>
                    <a:pt x="936407" y="1223768"/>
                    <a:pt x="944870" y="1217395"/>
                    <a:pt x="947713" y="1211766"/>
                  </a:cubicBezTo>
                  <a:cubicBezTo>
                    <a:pt x="957859" y="1191817"/>
                    <a:pt x="978341" y="1184237"/>
                    <a:pt x="1001014" y="1177651"/>
                  </a:cubicBezTo>
                  <a:cubicBezTo>
                    <a:pt x="1036739" y="1166984"/>
                    <a:pt x="1071804" y="1154778"/>
                    <a:pt x="1107747" y="1144571"/>
                  </a:cubicBezTo>
                  <a:cubicBezTo>
                    <a:pt x="1116591" y="1142105"/>
                    <a:pt x="1127732" y="1142824"/>
                    <a:pt x="1137175" y="1144721"/>
                  </a:cubicBezTo>
                  <a:cubicBezTo>
                    <a:pt x="1169439" y="1151170"/>
                    <a:pt x="1190621" y="1170237"/>
                    <a:pt x="1213670" y="1187646"/>
                  </a:cubicBezTo>
                  <a:cubicBezTo>
                    <a:pt x="1223783" y="1195319"/>
                    <a:pt x="1237474" y="1200466"/>
                    <a:pt x="1250725" y="1204534"/>
                  </a:cubicBezTo>
                  <a:cubicBezTo>
                    <a:pt x="1285128" y="1214961"/>
                    <a:pt x="1320250" y="1224096"/>
                    <a:pt x="1355013" y="1233876"/>
                  </a:cubicBezTo>
                  <a:cubicBezTo>
                    <a:pt x="1358370" y="1234813"/>
                    <a:pt x="1361226" y="1237500"/>
                    <a:pt x="1363867" y="1239727"/>
                  </a:cubicBezTo>
                  <a:cubicBezTo>
                    <a:pt x="1390329" y="1263248"/>
                    <a:pt x="1416604" y="1286933"/>
                    <a:pt x="1443262" y="1310445"/>
                  </a:cubicBezTo>
                  <a:cubicBezTo>
                    <a:pt x="1448347" y="1314908"/>
                    <a:pt x="1455513" y="1318016"/>
                    <a:pt x="1460979" y="1322303"/>
                  </a:cubicBezTo>
                  <a:cubicBezTo>
                    <a:pt x="1468669" y="1328210"/>
                    <a:pt x="1478286" y="1333711"/>
                    <a:pt x="1482536" y="1341039"/>
                  </a:cubicBezTo>
                  <a:cubicBezTo>
                    <a:pt x="1495726" y="1364100"/>
                    <a:pt x="1519349" y="1373163"/>
                    <a:pt x="1548717" y="1376141"/>
                  </a:cubicBezTo>
                  <a:cubicBezTo>
                    <a:pt x="1575545" y="1378927"/>
                    <a:pt x="1602342" y="1381090"/>
                    <a:pt x="1629003" y="1384512"/>
                  </a:cubicBezTo>
                  <a:cubicBezTo>
                    <a:pt x="1661543" y="1388593"/>
                    <a:pt x="1693912" y="1393153"/>
                    <a:pt x="1726123" y="1398505"/>
                  </a:cubicBezTo>
                  <a:cubicBezTo>
                    <a:pt x="1740066" y="1400816"/>
                    <a:pt x="1754811" y="1403557"/>
                    <a:pt x="1766964" y="1409092"/>
                  </a:cubicBezTo>
                  <a:cubicBezTo>
                    <a:pt x="1801017" y="1424400"/>
                    <a:pt x="1837141" y="1434114"/>
                    <a:pt x="1875994" y="1427691"/>
                  </a:cubicBezTo>
                  <a:cubicBezTo>
                    <a:pt x="1907115" y="1422580"/>
                    <a:pt x="1933803" y="1430553"/>
                    <a:pt x="1953935" y="1444021"/>
                  </a:cubicBezTo>
                  <a:cubicBezTo>
                    <a:pt x="1990575" y="1468464"/>
                    <a:pt x="2028191" y="1460686"/>
                    <a:pt x="2065495" y="1450414"/>
                  </a:cubicBezTo>
                  <a:cubicBezTo>
                    <a:pt x="2084723" y="1445093"/>
                    <a:pt x="2100691" y="1444951"/>
                    <a:pt x="2119362" y="1448287"/>
                  </a:cubicBezTo>
                  <a:cubicBezTo>
                    <a:pt x="2162602" y="1456090"/>
                    <a:pt x="2192468" y="1481487"/>
                    <a:pt x="2221201" y="1503642"/>
                  </a:cubicBezTo>
                  <a:cubicBezTo>
                    <a:pt x="2245688" y="1522550"/>
                    <a:pt x="2272668" y="1532548"/>
                    <a:pt x="2302040" y="1539608"/>
                  </a:cubicBezTo>
                  <a:cubicBezTo>
                    <a:pt x="2339105" y="1548650"/>
                    <a:pt x="2367870" y="1543183"/>
                    <a:pt x="2384113" y="1516348"/>
                  </a:cubicBezTo>
                  <a:cubicBezTo>
                    <a:pt x="2388617" y="1508754"/>
                    <a:pt x="2396755" y="1499730"/>
                    <a:pt x="2405786" y="1497098"/>
                  </a:cubicBezTo>
                  <a:cubicBezTo>
                    <a:pt x="2449381" y="1484011"/>
                    <a:pt x="2493321" y="1465885"/>
                    <a:pt x="2541024" y="1473316"/>
                  </a:cubicBezTo>
                  <a:cubicBezTo>
                    <a:pt x="2606979" y="1483476"/>
                    <a:pt x="2670700" y="1479620"/>
                    <a:pt x="2735378" y="1463319"/>
                  </a:cubicBezTo>
                  <a:cubicBezTo>
                    <a:pt x="2840290" y="1436918"/>
                    <a:pt x="2945143" y="1409264"/>
                    <a:pt x="3056752" y="1408590"/>
                  </a:cubicBezTo>
                  <a:cubicBezTo>
                    <a:pt x="3075255" y="1408484"/>
                    <a:pt x="3096759" y="1397873"/>
                    <a:pt x="3112247" y="1387711"/>
                  </a:cubicBezTo>
                  <a:cubicBezTo>
                    <a:pt x="3141904" y="1368391"/>
                    <a:pt x="3140475" y="1367046"/>
                    <a:pt x="3175396" y="1380116"/>
                  </a:cubicBezTo>
                  <a:cubicBezTo>
                    <a:pt x="3183734" y="1383324"/>
                    <a:pt x="3193949" y="1385028"/>
                    <a:pt x="3200231" y="1390061"/>
                  </a:cubicBezTo>
                  <a:cubicBezTo>
                    <a:pt x="3232249" y="1415668"/>
                    <a:pt x="3269837" y="1407264"/>
                    <a:pt x="3307359" y="1401532"/>
                  </a:cubicBezTo>
                  <a:cubicBezTo>
                    <a:pt x="3313931" y="1400431"/>
                    <a:pt x="3321847" y="1398950"/>
                    <a:pt x="3327591" y="1400871"/>
                  </a:cubicBezTo>
                  <a:cubicBezTo>
                    <a:pt x="3353529" y="1409506"/>
                    <a:pt x="3374940" y="1405023"/>
                    <a:pt x="3396452" y="1390488"/>
                  </a:cubicBezTo>
                  <a:cubicBezTo>
                    <a:pt x="3415136" y="1377975"/>
                    <a:pt x="3436965" y="1370017"/>
                    <a:pt x="3460402" y="1383325"/>
                  </a:cubicBezTo>
                  <a:cubicBezTo>
                    <a:pt x="3512481" y="1412831"/>
                    <a:pt x="3566594" y="1411791"/>
                    <a:pt x="3622771" y="1388838"/>
                  </a:cubicBezTo>
                  <a:cubicBezTo>
                    <a:pt x="3662895" y="1372465"/>
                    <a:pt x="3702976" y="1367237"/>
                    <a:pt x="3746637" y="1379728"/>
                  </a:cubicBezTo>
                  <a:cubicBezTo>
                    <a:pt x="3763431" y="1384568"/>
                    <a:pt x="3784631" y="1379779"/>
                    <a:pt x="3803936" y="1380104"/>
                  </a:cubicBezTo>
                  <a:cubicBezTo>
                    <a:pt x="3814852" y="1380206"/>
                    <a:pt x="3826912" y="1379781"/>
                    <a:pt x="3836429" y="1383246"/>
                  </a:cubicBezTo>
                  <a:cubicBezTo>
                    <a:pt x="3861796" y="1392067"/>
                    <a:pt x="3885544" y="1403791"/>
                    <a:pt x="3911096" y="1412447"/>
                  </a:cubicBezTo>
                  <a:cubicBezTo>
                    <a:pt x="3923375" y="1416563"/>
                    <a:pt x="3937880" y="1418374"/>
                    <a:pt x="3951494" y="1417876"/>
                  </a:cubicBezTo>
                  <a:cubicBezTo>
                    <a:pt x="3991770" y="1416719"/>
                    <a:pt x="4032008" y="1414779"/>
                    <a:pt x="4071982" y="1411440"/>
                  </a:cubicBezTo>
                  <a:cubicBezTo>
                    <a:pt x="4137967" y="1406061"/>
                    <a:pt x="4205006" y="1402357"/>
                    <a:pt x="4250380" y="1353404"/>
                  </a:cubicBezTo>
                  <a:cubicBezTo>
                    <a:pt x="4254089" y="1349458"/>
                    <a:pt x="4262340" y="1346862"/>
                    <a:pt x="4268920" y="1345917"/>
                  </a:cubicBezTo>
                  <a:cubicBezTo>
                    <a:pt x="4299294" y="1341472"/>
                    <a:pt x="4330574" y="1339650"/>
                    <a:pt x="4360470" y="1333343"/>
                  </a:cubicBezTo>
                  <a:cubicBezTo>
                    <a:pt x="4384386" y="1328268"/>
                    <a:pt x="4404468" y="1328555"/>
                    <a:pt x="4423403" y="1341452"/>
                  </a:cubicBezTo>
                  <a:cubicBezTo>
                    <a:pt x="4448189" y="1358462"/>
                    <a:pt x="4477861" y="1367704"/>
                    <a:pt x="4509460" y="1360374"/>
                  </a:cubicBezTo>
                  <a:cubicBezTo>
                    <a:pt x="4541065" y="1353201"/>
                    <a:pt x="4562648" y="1364401"/>
                    <a:pt x="4586780" y="1375951"/>
                  </a:cubicBezTo>
                  <a:cubicBezTo>
                    <a:pt x="4604332" y="1384363"/>
                    <a:pt x="4624329" y="1395013"/>
                    <a:pt x="4643424" y="1395033"/>
                  </a:cubicBezTo>
                  <a:cubicBezTo>
                    <a:pt x="4686675" y="1394988"/>
                    <a:pt x="4725358" y="1425453"/>
                    <a:pt x="4771320" y="1404876"/>
                  </a:cubicBezTo>
                  <a:cubicBezTo>
                    <a:pt x="4774371" y="1403474"/>
                    <a:pt x="4780158" y="1406334"/>
                    <a:pt x="4784667" y="1406901"/>
                  </a:cubicBezTo>
                  <a:cubicBezTo>
                    <a:pt x="4820721" y="1411127"/>
                    <a:pt x="4854069" y="1403711"/>
                    <a:pt x="4879368" y="1382875"/>
                  </a:cubicBezTo>
                  <a:cubicBezTo>
                    <a:pt x="4912543" y="1355694"/>
                    <a:pt x="4950522" y="1351352"/>
                    <a:pt x="4993296" y="1357609"/>
                  </a:cubicBezTo>
                  <a:cubicBezTo>
                    <a:pt x="5007034" y="1359614"/>
                    <a:pt x="5020731" y="1360837"/>
                    <a:pt x="5034636" y="1362363"/>
                  </a:cubicBezTo>
                  <a:cubicBezTo>
                    <a:pt x="5053449" y="1364595"/>
                    <a:pt x="5072464" y="1366976"/>
                    <a:pt x="5091273" y="1369207"/>
                  </a:cubicBezTo>
                  <a:cubicBezTo>
                    <a:pt x="5109504" y="1371467"/>
                    <a:pt x="5129782" y="1375825"/>
                    <a:pt x="5143127" y="1361686"/>
                  </a:cubicBezTo>
                  <a:cubicBezTo>
                    <a:pt x="5154621" y="1349517"/>
                    <a:pt x="5163226" y="1350201"/>
                    <a:pt x="5174789" y="1359688"/>
                  </a:cubicBezTo>
                  <a:cubicBezTo>
                    <a:pt x="5214968" y="1392905"/>
                    <a:pt x="5262677" y="1412577"/>
                    <a:pt x="5322233" y="1411274"/>
                  </a:cubicBezTo>
                  <a:cubicBezTo>
                    <a:pt x="5334495" y="1410998"/>
                    <a:pt x="5347041" y="1412589"/>
                    <a:pt x="5359206" y="1414357"/>
                  </a:cubicBezTo>
                  <a:cubicBezTo>
                    <a:pt x="5366661" y="1415410"/>
                    <a:pt x="5375679" y="1416546"/>
                    <a:pt x="5380352" y="1420558"/>
                  </a:cubicBezTo>
                  <a:cubicBezTo>
                    <a:pt x="5416702" y="1451134"/>
                    <a:pt x="5461130" y="1471435"/>
                    <a:pt x="5509233" y="1487165"/>
                  </a:cubicBezTo>
                  <a:cubicBezTo>
                    <a:pt x="5526453" y="1492769"/>
                    <a:pt x="5544842" y="1498316"/>
                    <a:pt x="5563203" y="1499314"/>
                  </a:cubicBezTo>
                  <a:cubicBezTo>
                    <a:pt x="5582343" y="1500274"/>
                    <a:pt x="5602213" y="1496178"/>
                    <a:pt x="5621569" y="1493518"/>
                  </a:cubicBezTo>
                  <a:cubicBezTo>
                    <a:pt x="5632992" y="1492027"/>
                    <a:pt x="5646218" y="1491546"/>
                    <a:pt x="5655136" y="1486565"/>
                  </a:cubicBezTo>
                  <a:cubicBezTo>
                    <a:pt x="5683412" y="1470920"/>
                    <a:pt x="5710663" y="1454227"/>
                    <a:pt x="5736883" y="1436327"/>
                  </a:cubicBezTo>
                  <a:cubicBezTo>
                    <a:pt x="5759329" y="1420964"/>
                    <a:pt x="5763896" y="1418703"/>
                    <a:pt x="5784777" y="1435588"/>
                  </a:cubicBezTo>
                  <a:cubicBezTo>
                    <a:pt x="5806265" y="1452914"/>
                    <a:pt x="5832384" y="1461227"/>
                    <a:pt x="5860952" y="1463773"/>
                  </a:cubicBezTo>
                  <a:cubicBezTo>
                    <a:pt x="5906149" y="1467715"/>
                    <a:pt x="5951689" y="1470699"/>
                    <a:pt x="5997123" y="1471491"/>
                  </a:cubicBezTo>
                  <a:cubicBezTo>
                    <a:pt x="6038268" y="1472175"/>
                    <a:pt x="6057205" y="1456823"/>
                    <a:pt x="6063793" y="1423706"/>
                  </a:cubicBezTo>
                  <a:cubicBezTo>
                    <a:pt x="6067583" y="1405318"/>
                    <a:pt x="6072658" y="1385299"/>
                    <a:pt x="6097303" y="1379247"/>
                  </a:cubicBezTo>
                  <a:cubicBezTo>
                    <a:pt x="6137553" y="1369459"/>
                    <a:pt x="6179569" y="1363982"/>
                    <a:pt x="6197741" y="1324656"/>
                  </a:cubicBezTo>
                  <a:cubicBezTo>
                    <a:pt x="6209228" y="1332576"/>
                    <a:pt x="6216273" y="1337259"/>
                    <a:pt x="6223125" y="1341950"/>
                  </a:cubicBezTo>
                  <a:cubicBezTo>
                    <a:pt x="6242068" y="1355004"/>
                    <a:pt x="6280258" y="1359128"/>
                    <a:pt x="6298923" y="1346144"/>
                  </a:cubicBezTo>
                  <a:cubicBezTo>
                    <a:pt x="6326456" y="1327240"/>
                    <a:pt x="6352664" y="1329272"/>
                    <a:pt x="6380532" y="1341582"/>
                  </a:cubicBezTo>
                  <a:cubicBezTo>
                    <a:pt x="6427106" y="1361936"/>
                    <a:pt x="6477590" y="1354322"/>
                    <a:pt x="6523222" y="1343021"/>
                  </a:cubicBezTo>
                  <a:cubicBezTo>
                    <a:pt x="6557692" y="1334610"/>
                    <a:pt x="6594223" y="1320451"/>
                    <a:pt x="6615600" y="1291015"/>
                  </a:cubicBezTo>
                  <a:cubicBezTo>
                    <a:pt x="6622353" y="1281587"/>
                    <a:pt x="6638269" y="1276267"/>
                    <a:pt x="6650812" y="1269700"/>
                  </a:cubicBezTo>
                  <a:cubicBezTo>
                    <a:pt x="6661270" y="1264331"/>
                    <a:pt x="6672325" y="1259247"/>
                    <a:pt x="6684030" y="1255543"/>
                  </a:cubicBezTo>
                  <a:cubicBezTo>
                    <a:pt x="6696499" y="1251489"/>
                    <a:pt x="6710255" y="1245804"/>
                    <a:pt x="6722764" y="1246615"/>
                  </a:cubicBezTo>
                  <a:cubicBezTo>
                    <a:pt x="6760669" y="1248867"/>
                    <a:pt x="6790221" y="1239438"/>
                    <a:pt x="6815757" y="1215451"/>
                  </a:cubicBezTo>
                  <a:cubicBezTo>
                    <a:pt x="6828992" y="1203043"/>
                    <a:pt x="6848714" y="1187812"/>
                    <a:pt x="6866200" y="1186810"/>
                  </a:cubicBezTo>
                  <a:cubicBezTo>
                    <a:pt x="6908748" y="1184290"/>
                    <a:pt x="6943582" y="1171310"/>
                    <a:pt x="6981228" y="1155999"/>
                  </a:cubicBezTo>
                  <a:cubicBezTo>
                    <a:pt x="7005498" y="1146197"/>
                    <a:pt x="7033203" y="1138898"/>
                    <a:pt x="7059255" y="1129638"/>
                  </a:cubicBezTo>
                  <a:cubicBezTo>
                    <a:pt x="7089708" y="1118754"/>
                    <a:pt x="7123173" y="1113688"/>
                    <a:pt x="7140774" y="1086787"/>
                  </a:cubicBezTo>
                  <a:cubicBezTo>
                    <a:pt x="7142774" y="1083867"/>
                    <a:pt x="7149168" y="1083087"/>
                    <a:pt x="7152150" y="1080276"/>
                  </a:cubicBezTo>
                  <a:cubicBezTo>
                    <a:pt x="7161669" y="1071656"/>
                    <a:pt x="7174137" y="1063523"/>
                    <a:pt x="7178911" y="1053404"/>
                  </a:cubicBezTo>
                  <a:cubicBezTo>
                    <a:pt x="7192683" y="1023864"/>
                    <a:pt x="7203105" y="993543"/>
                    <a:pt x="7215302" y="963609"/>
                  </a:cubicBezTo>
                  <a:cubicBezTo>
                    <a:pt x="7217917" y="957204"/>
                    <a:pt x="7220252" y="949088"/>
                    <a:pt x="7226104" y="945196"/>
                  </a:cubicBezTo>
                  <a:cubicBezTo>
                    <a:pt x="7259903" y="922850"/>
                    <a:pt x="7294324" y="901259"/>
                    <a:pt x="7329145" y="879964"/>
                  </a:cubicBezTo>
                  <a:cubicBezTo>
                    <a:pt x="7343153" y="871441"/>
                    <a:pt x="7355416" y="875246"/>
                    <a:pt x="7368683" y="883708"/>
                  </a:cubicBezTo>
                  <a:cubicBezTo>
                    <a:pt x="7381539" y="891720"/>
                    <a:pt x="7397326" y="899904"/>
                    <a:pt x="7412980" y="901348"/>
                  </a:cubicBezTo>
                  <a:cubicBezTo>
                    <a:pt x="7444287" y="904075"/>
                    <a:pt x="7476599" y="903459"/>
                    <a:pt x="7508285" y="901932"/>
                  </a:cubicBezTo>
                  <a:cubicBezTo>
                    <a:pt x="7520142" y="901360"/>
                    <a:pt x="7532504" y="895115"/>
                    <a:pt x="7543367" y="890040"/>
                  </a:cubicBezTo>
                  <a:cubicBezTo>
                    <a:pt x="7563943" y="880416"/>
                    <a:pt x="7582823" y="867892"/>
                    <a:pt x="7604247" y="859640"/>
                  </a:cubicBezTo>
                  <a:cubicBezTo>
                    <a:pt x="7629118" y="850124"/>
                    <a:pt x="7643637" y="836083"/>
                    <a:pt x="7650214" y="814893"/>
                  </a:cubicBezTo>
                  <a:cubicBezTo>
                    <a:pt x="7659996" y="783349"/>
                    <a:pt x="7685780" y="760447"/>
                    <a:pt x="7716618" y="741384"/>
                  </a:cubicBezTo>
                  <a:cubicBezTo>
                    <a:pt x="7755776" y="717054"/>
                    <a:pt x="7803842" y="715836"/>
                    <a:pt x="7849257" y="708153"/>
                  </a:cubicBezTo>
                  <a:cubicBezTo>
                    <a:pt x="7866654" y="705274"/>
                    <a:pt x="7884648" y="702680"/>
                    <a:pt x="7900340" y="696745"/>
                  </a:cubicBezTo>
                  <a:cubicBezTo>
                    <a:pt x="7959856" y="674415"/>
                    <a:pt x="8019419" y="653027"/>
                    <a:pt x="8085922" y="650290"/>
                  </a:cubicBezTo>
                  <a:cubicBezTo>
                    <a:pt x="8091363" y="650028"/>
                    <a:pt x="8096784" y="649297"/>
                    <a:pt x="8102187" y="648251"/>
                  </a:cubicBezTo>
                  <a:cubicBezTo>
                    <a:pt x="8149113" y="639554"/>
                    <a:pt x="8197783" y="634697"/>
                    <a:pt x="8229960" y="598934"/>
                  </a:cubicBezTo>
                  <a:cubicBezTo>
                    <a:pt x="8235879" y="592372"/>
                    <a:pt x="8249977" y="589809"/>
                    <a:pt x="8260743" y="586776"/>
                  </a:cubicBezTo>
                  <a:cubicBezTo>
                    <a:pt x="8279402" y="581797"/>
                    <a:pt x="8291640" y="572890"/>
                    <a:pt x="8297724" y="557687"/>
                  </a:cubicBezTo>
                  <a:cubicBezTo>
                    <a:pt x="8307955" y="531456"/>
                    <a:pt x="8320347" y="505592"/>
                    <a:pt x="8329397" y="479103"/>
                  </a:cubicBezTo>
                  <a:cubicBezTo>
                    <a:pt x="8335728" y="460909"/>
                    <a:pt x="8348665" y="450397"/>
                    <a:pt x="8369109" y="442035"/>
                  </a:cubicBezTo>
                  <a:cubicBezTo>
                    <a:pt x="8380576" y="437403"/>
                    <a:pt x="8390254" y="427991"/>
                    <a:pt x="8398212" y="419288"/>
                  </a:cubicBezTo>
                  <a:cubicBezTo>
                    <a:pt x="8407837" y="408781"/>
                    <a:pt x="8412443" y="395219"/>
                    <a:pt x="8423091" y="385761"/>
                  </a:cubicBezTo>
                  <a:cubicBezTo>
                    <a:pt x="8449039" y="362224"/>
                    <a:pt x="8456213" y="337239"/>
                    <a:pt x="8445807" y="307296"/>
                  </a:cubicBezTo>
                  <a:cubicBezTo>
                    <a:pt x="8436540" y="280748"/>
                    <a:pt x="8455797" y="243723"/>
                    <a:pt x="8483136" y="236912"/>
                  </a:cubicBezTo>
                  <a:cubicBezTo>
                    <a:pt x="8513359" y="229334"/>
                    <a:pt x="8533628" y="213293"/>
                    <a:pt x="8554397" y="195498"/>
                  </a:cubicBezTo>
                  <a:cubicBezTo>
                    <a:pt x="8565995" y="185523"/>
                    <a:pt x="8582515" y="176566"/>
                    <a:pt x="8598729" y="173430"/>
                  </a:cubicBezTo>
                  <a:cubicBezTo>
                    <a:pt x="8660300" y="161360"/>
                    <a:pt x="8719345" y="169655"/>
                    <a:pt x="8779113" y="184822"/>
                  </a:cubicBezTo>
                  <a:cubicBezTo>
                    <a:pt x="8818165" y="194711"/>
                    <a:pt x="8861082" y="195780"/>
                    <a:pt x="8902517" y="198490"/>
                  </a:cubicBezTo>
                  <a:cubicBezTo>
                    <a:pt x="8915416" y="199280"/>
                    <a:pt x="8931592" y="195363"/>
                    <a:pt x="8942393" y="189035"/>
                  </a:cubicBezTo>
                  <a:cubicBezTo>
                    <a:pt x="8980304" y="167119"/>
                    <a:pt x="9017990" y="144586"/>
                    <a:pt x="9053027" y="119670"/>
                  </a:cubicBezTo>
                  <a:cubicBezTo>
                    <a:pt x="9085607" y="96286"/>
                    <a:pt x="9123074" y="85377"/>
                    <a:pt x="9164008" y="85758"/>
                  </a:cubicBezTo>
                  <a:cubicBezTo>
                    <a:pt x="9193832" y="86047"/>
                    <a:pt x="9220467" y="80839"/>
                    <a:pt x="9248172" y="73540"/>
                  </a:cubicBezTo>
                  <a:cubicBezTo>
                    <a:pt x="9271257" y="67405"/>
                    <a:pt x="9296748" y="62723"/>
                    <a:pt x="9320568" y="63772"/>
                  </a:cubicBezTo>
                  <a:cubicBezTo>
                    <a:pt x="9353959" y="65301"/>
                    <a:pt x="9381150" y="59440"/>
                    <a:pt x="9407003" y="42029"/>
                  </a:cubicBezTo>
                  <a:cubicBezTo>
                    <a:pt x="9420777" y="32732"/>
                    <a:pt x="9438831" y="27312"/>
                    <a:pt x="9455456" y="20546"/>
                  </a:cubicBezTo>
                  <a:close/>
                </a:path>
              </a:pathLst>
            </a:custGeom>
            <a:blipFill>
              <a:blip r:embed="rId2">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823789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0F1C3-5DDE-9522-2D6C-2DC0AA104D01}"/>
              </a:ext>
            </a:extLst>
          </p:cNvPr>
          <p:cNvSpPr>
            <a:spLocks noGrp="1"/>
          </p:cNvSpPr>
          <p:nvPr>
            <p:ph type="title"/>
          </p:nvPr>
        </p:nvSpPr>
        <p:spPr/>
        <p:txBody>
          <a:bodyPr/>
          <a:lstStyle/>
          <a:p>
            <a:r>
              <a:rPr lang="en-US"/>
              <a:t>Questions about PLATE_96.csv &amp; PLATE_96_SCAN.csv </a:t>
            </a:r>
          </a:p>
        </p:txBody>
      </p:sp>
      <p:sp>
        <p:nvSpPr>
          <p:cNvPr id="3" name="Content Placeholder 2">
            <a:extLst>
              <a:ext uri="{FF2B5EF4-FFF2-40B4-BE49-F238E27FC236}">
                <a16:creationId xmlns:a16="http://schemas.microsoft.com/office/drawing/2014/main" id="{CBEB3362-5CCB-56E7-BC91-EA06649FDED1}"/>
              </a:ext>
            </a:extLst>
          </p:cNvPr>
          <p:cNvSpPr>
            <a:spLocks noGrp="1"/>
          </p:cNvSpPr>
          <p:nvPr>
            <p:ph idx="1"/>
          </p:nvPr>
        </p:nvSpPr>
        <p:spPr/>
        <p:txBody>
          <a:bodyPr vert="horz" lIns="91440" tIns="45720" rIns="91440" bIns="45720" rtlCol="0" anchor="t">
            <a:normAutofit/>
          </a:bodyPr>
          <a:lstStyle/>
          <a:p>
            <a:r>
              <a:rPr lang="en-US">
                <a:highlight>
                  <a:srgbClr val="00FFFF"/>
                </a:highlight>
              </a:rPr>
              <a:t>What data does the data file contain, its size (rows and columns), and time span it covers?</a:t>
            </a:r>
          </a:p>
          <a:p>
            <a:r>
              <a:rPr lang="en-US">
                <a:highlight>
                  <a:srgbClr val="00FFFF"/>
                </a:highlight>
              </a:rPr>
              <a:t>How many labs/equipment/plates/techs are there? How much equipment per plate? How many techs per plate?</a:t>
            </a:r>
            <a:r>
              <a:rPr lang="en-US">
                <a:highlight>
                  <a:srgbClr val="FFFF00"/>
                </a:highlight>
              </a:rPr>
              <a:t> How many plates does each tech process?</a:t>
            </a:r>
            <a:endParaRPr lang="en-US">
              <a:highlight>
                <a:srgbClr val="FFFF00"/>
              </a:highlight>
              <a:cs typeface="Calibri"/>
            </a:endParaRPr>
          </a:p>
          <a:p>
            <a:r>
              <a:rPr lang="en-US">
                <a:highlight>
                  <a:srgbClr val="00FFFF"/>
                </a:highlight>
              </a:rPr>
              <a:t>Relationship between Buffer Mix and Equipment, seems to one mix to many equipment</a:t>
            </a:r>
            <a:endParaRPr lang="en-US">
              <a:highlight>
                <a:srgbClr val="00FFFF"/>
              </a:highlight>
              <a:cs typeface="Calibri"/>
            </a:endParaRPr>
          </a:p>
          <a:p>
            <a:r>
              <a:rPr lang="en-US"/>
              <a:t>Time level analysis</a:t>
            </a:r>
            <a:endParaRPr lang="en-US">
              <a:cs typeface="Calibri"/>
            </a:endParaRPr>
          </a:p>
          <a:p>
            <a:pPr lvl="1"/>
            <a:r>
              <a:rPr lang="en-US">
                <a:highlight>
                  <a:srgbClr val="FFFF00"/>
                </a:highlight>
              </a:rPr>
              <a:t># of plates per hour (overall and per lab)</a:t>
            </a:r>
            <a:endParaRPr lang="en-US">
              <a:highlight>
                <a:srgbClr val="FFFF00"/>
              </a:highlight>
              <a:cs typeface="Calibri"/>
            </a:endParaRPr>
          </a:p>
          <a:p>
            <a:pPr lvl="1"/>
            <a:r>
              <a:rPr lang="en-US">
                <a:highlight>
                  <a:srgbClr val="FFFF00"/>
                </a:highlight>
              </a:rPr>
              <a:t># of plates per day of the week (overall and per lab)</a:t>
            </a:r>
            <a:endParaRPr lang="en-US">
              <a:highlight>
                <a:srgbClr val="FFFF00"/>
              </a:highlight>
              <a:cs typeface="Calibri"/>
            </a:endParaRPr>
          </a:p>
          <a:p>
            <a:pPr marL="0" indent="0">
              <a:buNone/>
            </a:pPr>
            <a:endParaRPr lang="en-US"/>
          </a:p>
          <a:p>
            <a:pPr marL="457200" lvl="1" indent="0">
              <a:buNone/>
            </a:pPr>
            <a:endParaRPr lang="en-US"/>
          </a:p>
          <a:p>
            <a:pPr marL="0" indent="0">
              <a:buNone/>
            </a:pPr>
            <a:endParaRPr lang="en-US"/>
          </a:p>
          <a:p>
            <a:endParaRPr lang="en-US"/>
          </a:p>
        </p:txBody>
      </p:sp>
      <p:pic>
        <p:nvPicPr>
          <p:cNvPr id="1026" name="Picture 2">
            <a:extLst>
              <a:ext uri="{FF2B5EF4-FFF2-40B4-BE49-F238E27FC236}">
                <a16:creationId xmlns:a16="http://schemas.microsoft.com/office/drawing/2014/main" id="{EE4F347C-606F-909A-4F29-A2F5B60924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61794" y="5144677"/>
            <a:ext cx="2390775" cy="159878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a:extLst>
              <a:ext uri="{FF2B5EF4-FFF2-40B4-BE49-F238E27FC236}">
                <a16:creationId xmlns:a16="http://schemas.microsoft.com/office/drawing/2014/main" id="{16163C02-9A26-E8A7-7E51-1AC82F824B32}"/>
              </a:ext>
            </a:extLst>
          </p:cNvPr>
          <p:cNvGraphicFramePr>
            <a:graphicFrameLocks noGrp="1"/>
          </p:cNvGraphicFramePr>
          <p:nvPr>
            <p:extLst>
              <p:ext uri="{D42A27DB-BD31-4B8C-83A1-F6EECF244321}">
                <p14:modId xmlns:p14="http://schemas.microsoft.com/office/powerpoint/2010/main" val="2154740874"/>
              </p:ext>
            </p:extLst>
          </p:nvPr>
        </p:nvGraphicFramePr>
        <p:xfrm>
          <a:off x="9225043" y="248317"/>
          <a:ext cx="2705100" cy="1005840"/>
        </p:xfrm>
        <a:graphic>
          <a:graphicData uri="http://schemas.openxmlformats.org/drawingml/2006/table">
            <a:tbl>
              <a:tblPr bandRow="1">
                <a:tableStyleId>{5C22544A-7EE6-4342-B048-85BDC9FD1C3A}</a:tableStyleId>
              </a:tblPr>
              <a:tblGrid>
                <a:gridCol w="1352550">
                  <a:extLst>
                    <a:ext uri="{9D8B030D-6E8A-4147-A177-3AD203B41FA5}">
                      <a16:colId xmlns:a16="http://schemas.microsoft.com/office/drawing/2014/main" val="1850055793"/>
                    </a:ext>
                  </a:extLst>
                </a:gridCol>
                <a:gridCol w="1352550">
                  <a:extLst>
                    <a:ext uri="{9D8B030D-6E8A-4147-A177-3AD203B41FA5}">
                      <a16:colId xmlns:a16="http://schemas.microsoft.com/office/drawing/2014/main" val="587386477"/>
                    </a:ext>
                  </a:extLst>
                </a:gridCol>
              </a:tblGrid>
              <a:tr h="209550">
                <a:tc>
                  <a:txBody>
                    <a:bodyPr/>
                    <a:lstStyle/>
                    <a:p>
                      <a:pPr algn="l" fontAlgn="base"/>
                      <a:r>
                        <a:rPr lang="en-US" sz="1050" b="0" i="0">
                          <a:solidFill>
                            <a:srgbClr val="000000"/>
                          </a:solidFill>
                          <a:effectLst/>
                          <a:latin typeface="Calibri" panose="020F0502020204030204" pitchFamily="34" charset="0"/>
                        </a:rPr>
                        <a:t>Questions to Ask</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7030A0"/>
                    </a:solidFill>
                  </a:tcPr>
                </a:tc>
                <a:extLst>
                  <a:ext uri="{0D108BD9-81ED-4DB2-BD59-A6C34878D82A}">
                    <a16:rowId xmlns:a16="http://schemas.microsoft.com/office/drawing/2014/main" val="2507333383"/>
                  </a:ext>
                </a:extLst>
              </a:tr>
              <a:tr h="209550">
                <a:tc>
                  <a:txBody>
                    <a:bodyPr/>
                    <a:lstStyle/>
                    <a:p>
                      <a:pPr algn="l" fontAlgn="base"/>
                      <a:r>
                        <a:rPr lang="en-US" sz="1050" b="0" i="0">
                          <a:solidFill>
                            <a:srgbClr val="000000"/>
                          </a:solidFill>
                          <a:effectLst/>
                          <a:latin typeface="Calibri" panose="020F0502020204030204" pitchFamily="34" charset="0"/>
                        </a:rPr>
                        <a:t>Answered Questions</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00B0F0"/>
                    </a:solidFill>
                  </a:tcPr>
                </a:tc>
                <a:extLst>
                  <a:ext uri="{0D108BD9-81ED-4DB2-BD59-A6C34878D82A}">
                    <a16:rowId xmlns:a16="http://schemas.microsoft.com/office/drawing/2014/main" val="3077634089"/>
                  </a:ext>
                </a:extLst>
              </a:tr>
              <a:tr h="209550">
                <a:tc>
                  <a:txBody>
                    <a:bodyPr/>
                    <a:lstStyle/>
                    <a:p>
                      <a:pPr algn="l" fontAlgn="base"/>
                      <a:r>
                        <a:rPr lang="en-US" sz="1050" b="0" i="0">
                          <a:solidFill>
                            <a:srgbClr val="000000"/>
                          </a:solidFill>
                          <a:effectLst/>
                          <a:latin typeface="Calibri" panose="020F0502020204030204" pitchFamily="34" charset="0"/>
                        </a:rPr>
                        <a:t>Questions for Fatir</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4269770953"/>
                  </a:ext>
                </a:extLst>
              </a:tr>
              <a:tr h="209550">
                <a:tc>
                  <a:txBody>
                    <a:bodyPr/>
                    <a:lstStyle/>
                    <a:p>
                      <a:pPr algn="l" fontAlgn="base"/>
                      <a:r>
                        <a:rPr lang="en-US" sz="1050" b="0" i="0">
                          <a:solidFill>
                            <a:srgbClr val="000000"/>
                          </a:solidFill>
                          <a:effectLst/>
                          <a:latin typeface="Calibri" panose="020F0502020204030204" pitchFamily="34" charset="0"/>
                        </a:rPr>
                        <a:t>Questions for Ali</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352994030"/>
                  </a:ext>
                </a:extLst>
              </a:tr>
            </a:tbl>
          </a:graphicData>
        </a:graphic>
      </p:graphicFrame>
    </p:spTree>
    <p:extLst>
      <p:ext uri="{BB962C8B-B14F-4D97-AF65-F5344CB8AC3E}">
        <p14:creationId xmlns:p14="http://schemas.microsoft.com/office/powerpoint/2010/main" val="4139477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0627DDF-E0CD-2520-6689-4096ADDA3AE8}"/>
              </a:ext>
            </a:extLst>
          </p:cNvPr>
          <p:cNvSpPr txBox="1"/>
          <p:nvPr/>
        </p:nvSpPr>
        <p:spPr>
          <a:xfrm>
            <a:off x="0" y="371475"/>
            <a:ext cx="12163425"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a:latin typeface="Calibri Light"/>
                <a:cs typeface="Calibri Light"/>
              </a:rPr>
              <a:t>Plate_96 and Plate_96_Scan</a:t>
            </a:r>
          </a:p>
        </p:txBody>
      </p:sp>
      <p:sp>
        <p:nvSpPr>
          <p:cNvPr id="5" name="TextBox 4">
            <a:extLst>
              <a:ext uri="{FF2B5EF4-FFF2-40B4-BE49-F238E27FC236}">
                <a16:creationId xmlns:a16="http://schemas.microsoft.com/office/drawing/2014/main" id="{94679963-2D85-E63C-C387-A79DA2B04D25}"/>
              </a:ext>
            </a:extLst>
          </p:cNvPr>
          <p:cNvSpPr txBox="1"/>
          <p:nvPr/>
        </p:nvSpPr>
        <p:spPr>
          <a:xfrm>
            <a:off x="323850" y="1028700"/>
            <a:ext cx="11744325"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600" dirty="0"/>
              <a:t>Plate 96</a:t>
            </a:r>
            <a:endParaRPr lang="en-US" dirty="0"/>
          </a:p>
          <a:p>
            <a:r>
              <a:rPr lang="en-US" sz="1600" dirty="0"/>
              <a:t>       - 91140 observations, 7 variables</a:t>
            </a:r>
            <a:endParaRPr lang="en-US" sz="1600" dirty="0">
              <a:ea typeface="Calibri"/>
              <a:cs typeface="Calibri"/>
            </a:endParaRPr>
          </a:p>
          <a:p>
            <a:pPr marL="285750" indent="-285750">
              <a:buFont typeface="Arial"/>
              <a:buChar char="•"/>
            </a:pPr>
            <a:r>
              <a:rPr lang="en-US" sz="1600" dirty="0"/>
              <a:t>Plate_96_Scan</a:t>
            </a:r>
            <a:endParaRPr lang="en-US" sz="1600" dirty="0">
              <a:cs typeface="Calibri" panose="020F0502020204030204"/>
            </a:endParaRPr>
          </a:p>
          <a:p>
            <a:r>
              <a:rPr lang="en-US" sz="1600" dirty="0"/>
              <a:t>       - 80802 observations, 5 variables</a:t>
            </a:r>
            <a:endParaRPr lang="en-US" sz="1600" dirty="0">
              <a:ea typeface="Calibri"/>
              <a:cs typeface="Calibri"/>
            </a:endParaRPr>
          </a:p>
          <a:p>
            <a:pPr marL="285750" indent="-285750">
              <a:buFont typeface="Arial"/>
              <a:buChar char="•"/>
            </a:pPr>
            <a:r>
              <a:rPr lang="en-US" sz="1600" dirty="0">
                <a:ea typeface="Calibri"/>
                <a:cs typeface="Calibri"/>
              </a:rPr>
              <a:t>One plate has 96 wells, each well has one sample</a:t>
            </a:r>
          </a:p>
          <a:p>
            <a:pPr marL="285750" indent="-285750">
              <a:buFont typeface="Arial"/>
              <a:buChar char="•"/>
            </a:pPr>
            <a:r>
              <a:rPr lang="en-US" sz="1600" dirty="0">
                <a:ea typeface="Calibri"/>
                <a:cs typeface="Calibri"/>
              </a:rPr>
              <a:t>Buffer solution </a:t>
            </a:r>
            <a:r>
              <a:rPr lang="en-US" sz="1600" dirty="0" err="1">
                <a:ea typeface="Calibri" panose="020F0502020204030204"/>
                <a:cs typeface="Calibri" panose="020F0502020204030204"/>
              </a:rPr>
              <a:t>stabalizes</a:t>
            </a:r>
            <a:r>
              <a:rPr lang="en-US" sz="1600" dirty="0">
                <a:ea typeface="Calibri" panose="020F0502020204030204"/>
                <a:cs typeface="Calibri" panose="020F0502020204030204"/>
              </a:rPr>
              <a:t> the viral RNA</a:t>
            </a:r>
          </a:p>
          <a:p>
            <a:pPr marL="285750" indent="-285750">
              <a:buFont typeface="Arial"/>
              <a:buChar char="•"/>
            </a:pPr>
            <a:r>
              <a:rPr lang="en-US" sz="1600" dirty="0"/>
              <a:t>Common variables: </a:t>
            </a:r>
            <a:r>
              <a:rPr lang="en-US" sz="1600" dirty="0" err="1"/>
              <a:t>Equipment_ID</a:t>
            </a:r>
            <a:r>
              <a:rPr lang="en-US" sz="1600" dirty="0"/>
              <a:t>, </a:t>
            </a:r>
            <a:r>
              <a:rPr lang="en-US" sz="1600" dirty="0" err="1"/>
              <a:t>Plate_ID</a:t>
            </a:r>
            <a:r>
              <a:rPr lang="en-US" sz="1600" dirty="0"/>
              <a:t>, </a:t>
            </a:r>
            <a:r>
              <a:rPr lang="en-US" sz="1600" dirty="0" err="1"/>
              <a:t>Tech_ID</a:t>
            </a:r>
            <a:endParaRPr lang="en-US" sz="1600" dirty="0" err="1">
              <a:ea typeface="Calibri"/>
              <a:cs typeface="Calibri"/>
            </a:endParaRPr>
          </a:p>
          <a:p>
            <a:pPr marL="285750" indent="-285750">
              <a:buFont typeface="Arial"/>
              <a:buChar char="•"/>
            </a:pPr>
            <a:r>
              <a:rPr lang="en-US" sz="1600" dirty="0">
                <a:ea typeface="Calibri"/>
                <a:cs typeface="Calibri"/>
              </a:rPr>
              <a:t>38.45% of data (</a:t>
            </a:r>
            <a:r>
              <a:rPr lang="en-US" sz="1600" dirty="0" err="1">
                <a:ea typeface="Calibri"/>
                <a:cs typeface="Calibri"/>
              </a:rPr>
              <a:t>Equipment_ID</a:t>
            </a:r>
            <a:r>
              <a:rPr lang="en-US" sz="1600" dirty="0">
                <a:ea typeface="Calibri"/>
                <a:cs typeface="Calibri"/>
              </a:rPr>
              <a:t>) missing from Plate_96_Scan</a:t>
            </a:r>
          </a:p>
          <a:p>
            <a:pPr marL="285750" indent="-285750">
              <a:buFont typeface="Arial"/>
              <a:buChar char="•"/>
            </a:pPr>
            <a:r>
              <a:rPr lang="en-US" sz="1600" dirty="0"/>
              <a:t>Time Span:</a:t>
            </a:r>
            <a:endParaRPr lang="en-US" sz="1600" dirty="0">
              <a:cs typeface="Calibri"/>
            </a:endParaRPr>
          </a:p>
          <a:p>
            <a:r>
              <a:rPr lang="en-US" sz="1600" b="1" dirty="0"/>
              <a:t>     - Plate_96: </a:t>
            </a:r>
            <a:r>
              <a:rPr lang="en-US" sz="1600" dirty="0"/>
              <a:t>2021-02-04 to 2023-06-27</a:t>
            </a:r>
            <a:endParaRPr lang="en-US" sz="1600" dirty="0">
              <a:cs typeface="Calibri"/>
            </a:endParaRPr>
          </a:p>
          <a:p>
            <a:r>
              <a:rPr lang="en-US" sz="1600" b="1" dirty="0"/>
              <a:t>     - Plate_96_Scan: </a:t>
            </a:r>
            <a:r>
              <a:rPr lang="en-US" sz="1600" dirty="0"/>
              <a:t>2021-02-04 to 2023-06-29</a:t>
            </a:r>
            <a:endParaRPr lang="en-US" sz="1600" dirty="0">
              <a:ea typeface="Calibri"/>
              <a:cs typeface="Calibri"/>
            </a:endParaRPr>
          </a:p>
          <a:p>
            <a:r>
              <a:rPr lang="en-US" sz="1600" dirty="0"/>
              <a:t>-&gt; 4</a:t>
            </a:r>
            <a:r>
              <a:rPr lang="en-US" sz="1600" baseline="30000" dirty="0"/>
              <a:t>th</a:t>
            </a:r>
            <a:r>
              <a:rPr lang="en-US" sz="1600" dirty="0"/>
              <a:t> February, 2021 to 29</a:t>
            </a:r>
            <a:r>
              <a:rPr lang="en-US" sz="1600" baseline="30000" dirty="0"/>
              <a:t>th</a:t>
            </a:r>
            <a:r>
              <a:rPr lang="en-US" sz="1600" dirty="0"/>
              <a:t> June, 2023</a:t>
            </a:r>
            <a:endParaRPr lang="en-US" sz="1600" dirty="0">
              <a:cs typeface="Calibri"/>
            </a:endParaRPr>
          </a:p>
          <a:p>
            <a:pPr marL="285750" indent="-285750">
              <a:buFont typeface="Arial"/>
              <a:buChar char="•"/>
            </a:pPr>
            <a:r>
              <a:rPr lang="en-US" sz="1600" dirty="0">
                <a:cs typeface="Calibri"/>
              </a:rPr>
              <a:t>Highest number of plates processed date: 01/20/22</a:t>
            </a:r>
          </a:p>
          <a:p>
            <a:pPr marL="285750" indent="-285750">
              <a:buFont typeface="Arial"/>
              <a:buChar char="•"/>
            </a:pPr>
            <a:r>
              <a:rPr lang="en-US" sz="1600" dirty="0">
                <a:cs typeface="Calibri"/>
              </a:rPr>
              <a:t>Highest number of plates processed in week of </a:t>
            </a:r>
            <a:r>
              <a:rPr lang="en-US" sz="1600" dirty="0">
                <a:ea typeface="+mn-lt"/>
                <a:cs typeface="+mn-lt"/>
              </a:rPr>
              <a:t>2022-01-09</a:t>
            </a:r>
            <a:endParaRPr lang="en-US" sz="1600" dirty="0">
              <a:cs typeface="Calibri"/>
            </a:endParaRPr>
          </a:p>
          <a:p>
            <a:endParaRPr lang="en-US" sz="1600"/>
          </a:p>
          <a:p>
            <a:pPr marL="285750" indent="-285750">
              <a:buFont typeface="Arial"/>
              <a:buChar char="•"/>
            </a:pPr>
            <a:r>
              <a:rPr lang="en-US" sz="1600" dirty="0"/>
              <a:t>Lab ID 11 missing from Plate_96 data as well </a:t>
            </a:r>
            <a:endParaRPr lang="en-US" sz="1600" dirty="0">
              <a:cs typeface="Calibri"/>
            </a:endParaRPr>
          </a:p>
          <a:p>
            <a:pPr marL="285750" indent="-285750">
              <a:buFont typeface="Arial"/>
              <a:buChar char="•"/>
            </a:pPr>
            <a:r>
              <a:rPr lang="en-US" sz="1600" dirty="0">
                <a:highlight>
                  <a:srgbClr val="FFFF00"/>
                </a:highlight>
                <a:ea typeface="Calibri" panose="020F0502020204030204"/>
                <a:cs typeface="Calibri"/>
              </a:rPr>
              <a:t>Equipment IDs not matching with the Equipment dataset </a:t>
            </a:r>
          </a:p>
          <a:p>
            <a:pPr marL="742950" lvl="1" indent="-285750">
              <a:buFont typeface="Arial"/>
              <a:buChar char="o"/>
            </a:pPr>
            <a:r>
              <a:rPr lang="en-US" sz="1600" dirty="0">
                <a:highlight>
                  <a:srgbClr val="FFFF00"/>
                </a:highlight>
                <a:ea typeface="Calibri" panose="020F0502020204030204"/>
                <a:cs typeface="Calibri"/>
              </a:rPr>
              <a:t>Number of equipment IDs is different in the two datasets</a:t>
            </a:r>
          </a:p>
          <a:p>
            <a:pPr marL="285750" indent="-285750">
              <a:buFont typeface="Arial"/>
              <a:buChar char="•"/>
            </a:pPr>
            <a:endParaRPr lang="en-US" sz="1600">
              <a:ea typeface="Calibri" panose="020F0502020204030204"/>
              <a:cs typeface="Calibri"/>
            </a:endParaRPr>
          </a:p>
          <a:p>
            <a:pPr marL="285750" indent="-285750">
              <a:buFont typeface="Arial"/>
              <a:buChar char="•"/>
            </a:pPr>
            <a:r>
              <a:rPr lang="en-US" sz="1600" dirty="0">
                <a:ea typeface="Calibri" panose="020F0502020204030204"/>
                <a:cs typeface="Calibri"/>
              </a:rPr>
              <a:t>Multiple techs worked on the same plate,</a:t>
            </a:r>
          </a:p>
          <a:p>
            <a:pPr marL="285750" indent="-285750">
              <a:buFont typeface="Arial"/>
              <a:buChar char="•"/>
            </a:pPr>
            <a:r>
              <a:rPr lang="en-US" sz="1600" dirty="0">
                <a:highlight>
                  <a:srgbClr val="00FFFF"/>
                </a:highlight>
                <a:ea typeface="Calibri" panose="020F0502020204030204"/>
                <a:cs typeface="Calibri"/>
              </a:rPr>
              <a:t> multiple equipment are there  for each plate?</a:t>
            </a:r>
            <a:endParaRPr lang="en-US" sz="1600">
              <a:highlight>
                <a:srgbClr val="00FFFF"/>
              </a:highlight>
              <a:ea typeface="Calibri" panose="020F0502020204030204"/>
              <a:cs typeface="Calibri"/>
            </a:endParaRPr>
          </a:p>
          <a:p>
            <a:pPr marL="285750" indent="-285750">
              <a:buFont typeface="Arial"/>
              <a:buChar char="•"/>
            </a:pPr>
            <a:r>
              <a:rPr lang="en-US" sz="1600" dirty="0">
                <a:highlight>
                  <a:srgbClr val="FF00FF"/>
                </a:highlight>
                <a:ea typeface="Calibri" panose="020F0502020204030204"/>
                <a:cs typeface="Calibri"/>
              </a:rPr>
              <a:t>There is a difference in the Plate and Plate Scan datasets. Are all the plates not scanned? Or is there missing data in the Scan dataset?</a:t>
            </a:r>
          </a:p>
          <a:p>
            <a:pPr marL="285750" indent="-285750">
              <a:buFont typeface="Arial"/>
              <a:buChar char="•"/>
            </a:pPr>
            <a:r>
              <a:rPr lang="en-US" sz="1600" dirty="0">
                <a:highlight>
                  <a:srgbClr val="FF00FF"/>
                </a:highlight>
                <a:ea typeface="Calibri" panose="020F0502020204030204"/>
                <a:cs typeface="Calibri"/>
              </a:rPr>
              <a:t>All labs have plates that are not present in the </a:t>
            </a:r>
            <a:r>
              <a:rPr lang="en-US" sz="1600" dirty="0" err="1">
                <a:highlight>
                  <a:srgbClr val="FF00FF"/>
                </a:highlight>
                <a:ea typeface="Calibri" panose="020F0502020204030204"/>
                <a:cs typeface="Calibri"/>
              </a:rPr>
              <a:t>Plate_Scan</a:t>
            </a:r>
            <a:r>
              <a:rPr lang="en-US" sz="1600" dirty="0">
                <a:highlight>
                  <a:srgbClr val="FF00FF"/>
                </a:highlight>
                <a:ea typeface="Calibri" panose="020F0502020204030204"/>
                <a:cs typeface="Calibri"/>
              </a:rPr>
              <a:t> dataset. Reason?</a:t>
            </a:r>
          </a:p>
          <a:p>
            <a:pPr marL="285750" indent="-285750">
              <a:buFont typeface="Arial"/>
              <a:buChar char="•"/>
            </a:pPr>
            <a:endParaRPr lang="en-US" sz="1600">
              <a:ea typeface="Calibri" panose="020F0502020204030204"/>
              <a:cs typeface="Calibri"/>
            </a:endParaRPr>
          </a:p>
        </p:txBody>
      </p:sp>
      <p:graphicFrame>
        <p:nvGraphicFramePr>
          <p:cNvPr id="3" name="Table 2">
            <a:extLst>
              <a:ext uri="{FF2B5EF4-FFF2-40B4-BE49-F238E27FC236}">
                <a16:creationId xmlns:a16="http://schemas.microsoft.com/office/drawing/2014/main" id="{6B9E6C8F-3010-8FCA-2292-4EDB8F613174}"/>
              </a:ext>
            </a:extLst>
          </p:cNvPr>
          <p:cNvGraphicFramePr>
            <a:graphicFrameLocks noGrp="1"/>
          </p:cNvGraphicFramePr>
          <p:nvPr>
            <p:extLst>
              <p:ext uri="{D42A27DB-BD31-4B8C-83A1-F6EECF244321}">
                <p14:modId xmlns:p14="http://schemas.microsoft.com/office/powerpoint/2010/main" val="2021274658"/>
              </p:ext>
            </p:extLst>
          </p:nvPr>
        </p:nvGraphicFramePr>
        <p:xfrm>
          <a:off x="5885178" y="1956209"/>
          <a:ext cx="2592995" cy="2926080"/>
        </p:xfrm>
        <a:graphic>
          <a:graphicData uri="http://schemas.openxmlformats.org/drawingml/2006/table">
            <a:tbl>
              <a:tblPr firstRow="1" bandRow="1">
                <a:tableStyleId>{5C22544A-7EE6-4342-B048-85BDC9FD1C3A}</a:tableStyleId>
              </a:tblPr>
              <a:tblGrid>
                <a:gridCol w="2592995">
                  <a:extLst>
                    <a:ext uri="{9D8B030D-6E8A-4147-A177-3AD203B41FA5}">
                      <a16:colId xmlns:a16="http://schemas.microsoft.com/office/drawing/2014/main" val="2125437763"/>
                    </a:ext>
                  </a:extLst>
                </a:gridCol>
              </a:tblGrid>
              <a:tr h="244343">
                <a:tc>
                  <a:txBody>
                    <a:bodyPr/>
                    <a:lstStyle/>
                    <a:p>
                      <a:pPr algn="ctr"/>
                      <a:r>
                        <a:rPr lang="en-US"/>
                        <a:t>Plate_96 Column Names</a:t>
                      </a:r>
                    </a:p>
                  </a:txBody>
                  <a:tcPr/>
                </a:tc>
                <a:extLst>
                  <a:ext uri="{0D108BD9-81ED-4DB2-BD59-A6C34878D82A}">
                    <a16:rowId xmlns:a16="http://schemas.microsoft.com/office/drawing/2014/main" val="746056121"/>
                  </a:ext>
                </a:extLst>
              </a:tr>
              <a:tr h="244343">
                <a:tc>
                  <a:txBody>
                    <a:bodyPr/>
                    <a:lstStyle/>
                    <a:p>
                      <a:pPr lvl="0" algn="ctr">
                        <a:buNone/>
                      </a:pPr>
                      <a:r>
                        <a:rPr lang="en-US" err="1"/>
                        <a:t>BufferMix_ID</a:t>
                      </a:r>
                    </a:p>
                  </a:txBody>
                  <a:tcPr/>
                </a:tc>
                <a:extLst>
                  <a:ext uri="{0D108BD9-81ED-4DB2-BD59-A6C34878D82A}">
                    <a16:rowId xmlns:a16="http://schemas.microsoft.com/office/drawing/2014/main" val="3187968442"/>
                  </a:ext>
                </a:extLst>
              </a:tr>
              <a:tr h="244343">
                <a:tc>
                  <a:txBody>
                    <a:bodyPr/>
                    <a:lstStyle/>
                    <a:p>
                      <a:pPr lvl="0" algn="ctr">
                        <a:buNone/>
                      </a:pPr>
                      <a:r>
                        <a:rPr lang="en-US" sz="1800" b="0" i="0" u="none" strike="noStrike" noProof="0" err="1">
                          <a:latin typeface="Calibri"/>
                        </a:rPr>
                        <a:t>Equipment_ID</a:t>
                      </a:r>
                    </a:p>
                  </a:txBody>
                  <a:tcPr/>
                </a:tc>
                <a:extLst>
                  <a:ext uri="{0D108BD9-81ED-4DB2-BD59-A6C34878D82A}">
                    <a16:rowId xmlns:a16="http://schemas.microsoft.com/office/drawing/2014/main" val="606153257"/>
                  </a:ext>
                </a:extLst>
              </a:tr>
              <a:tr h="244343">
                <a:tc>
                  <a:txBody>
                    <a:bodyPr/>
                    <a:lstStyle/>
                    <a:p>
                      <a:pPr lvl="0" algn="ctr">
                        <a:buNone/>
                      </a:pPr>
                      <a:r>
                        <a:rPr lang="en-US" sz="1800" b="0" i="0" u="none" strike="noStrike" noProof="0" err="1">
                          <a:latin typeface="Calibri"/>
                        </a:rPr>
                        <a:t>Lab_ID</a:t>
                      </a:r>
                      <a:endParaRPr lang="en-US" err="1"/>
                    </a:p>
                  </a:txBody>
                  <a:tcPr/>
                </a:tc>
                <a:extLst>
                  <a:ext uri="{0D108BD9-81ED-4DB2-BD59-A6C34878D82A}">
                    <a16:rowId xmlns:a16="http://schemas.microsoft.com/office/drawing/2014/main" val="8431531"/>
                  </a:ext>
                </a:extLst>
              </a:tr>
              <a:tr h="244343">
                <a:tc>
                  <a:txBody>
                    <a:bodyPr/>
                    <a:lstStyle/>
                    <a:p>
                      <a:pPr lvl="0" algn="ctr">
                        <a:buNone/>
                      </a:pPr>
                      <a:r>
                        <a:rPr lang="en-US" sz="1800" b="0" i="0" u="none" strike="noStrike" noProof="0" err="1">
                          <a:latin typeface="Calibri"/>
                        </a:rPr>
                        <a:t>Plate_Barcode</a:t>
                      </a:r>
                      <a:endParaRPr lang="en-US" err="1"/>
                    </a:p>
                  </a:txBody>
                  <a:tcPr/>
                </a:tc>
                <a:extLst>
                  <a:ext uri="{0D108BD9-81ED-4DB2-BD59-A6C34878D82A}">
                    <a16:rowId xmlns:a16="http://schemas.microsoft.com/office/drawing/2014/main" val="189010444"/>
                  </a:ext>
                </a:extLst>
              </a:tr>
              <a:tr h="244343">
                <a:tc>
                  <a:txBody>
                    <a:bodyPr/>
                    <a:lstStyle/>
                    <a:p>
                      <a:pPr lvl="0" algn="ctr">
                        <a:buNone/>
                      </a:pPr>
                      <a:r>
                        <a:rPr lang="en-US" sz="1800" b="0" i="0" u="none" strike="noStrike" noProof="0" err="1">
                          <a:latin typeface="Calibri"/>
                        </a:rPr>
                        <a:t>Plate_ID</a:t>
                      </a:r>
                      <a:endParaRPr lang="en-US" err="1"/>
                    </a:p>
                  </a:txBody>
                  <a:tcPr/>
                </a:tc>
                <a:extLst>
                  <a:ext uri="{0D108BD9-81ED-4DB2-BD59-A6C34878D82A}">
                    <a16:rowId xmlns:a16="http://schemas.microsoft.com/office/drawing/2014/main" val="3511853143"/>
                  </a:ext>
                </a:extLst>
              </a:tr>
              <a:tr h="244343">
                <a:tc>
                  <a:txBody>
                    <a:bodyPr/>
                    <a:lstStyle/>
                    <a:p>
                      <a:pPr lvl="0" algn="ctr">
                        <a:buNone/>
                      </a:pPr>
                      <a:r>
                        <a:rPr lang="en-US" sz="1800" b="0" i="0" u="none" strike="noStrike" noProof="0" err="1">
                          <a:latin typeface="Calibri"/>
                        </a:rPr>
                        <a:t>Tech_ID</a:t>
                      </a:r>
                      <a:endParaRPr lang="en-US" err="1"/>
                    </a:p>
                  </a:txBody>
                  <a:tcPr/>
                </a:tc>
                <a:extLst>
                  <a:ext uri="{0D108BD9-81ED-4DB2-BD59-A6C34878D82A}">
                    <a16:rowId xmlns:a16="http://schemas.microsoft.com/office/drawing/2014/main" val="2158577059"/>
                  </a:ext>
                </a:extLst>
              </a:tr>
              <a:tr h="244343">
                <a:tc>
                  <a:txBody>
                    <a:bodyPr/>
                    <a:lstStyle/>
                    <a:p>
                      <a:pPr lvl="0" algn="ctr">
                        <a:buNone/>
                      </a:pPr>
                      <a:r>
                        <a:rPr lang="en-US" sz="1800" b="0" i="0" u="none" strike="noStrike" noProof="0"/>
                        <a:t>Timestamp</a:t>
                      </a:r>
                      <a:endParaRPr lang="en-US"/>
                    </a:p>
                  </a:txBody>
                  <a:tcPr/>
                </a:tc>
                <a:extLst>
                  <a:ext uri="{0D108BD9-81ED-4DB2-BD59-A6C34878D82A}">
                    <a16:rowId xmlns:a16="http://schemas.microsoft.com/office/drawing/2014/main" val="4253877044"/>
                  </a:ext>
                </a:extLst>
              </a:tr>
            </a:tbl>
          </a:graphicData>
        </a:graphic>
      </p:graphicFrame>
      <p:graphicFrame>
        <p:nvGraphicFramePr>
          <p:cNvPr id="6" name="Table 5">
            <a:extLst>
              <a:ext uri="{FF2B5EF4-FFF2-40B4-BE49-F238E27FC236}">
                <a16:creationId xmlns:a16="http://schemas.microsoft.com/office/drawing/2014/main" id="{F52AFF0C-3FD4-5B17-542F-1FB4E0FA454C}"/>
              </a:ext>
            </a:extLst>
          </p:cNvPr>
          <p:cNvGraphicFramePr>
            <a:graphicFrameLocks noGrp="1"/>
          </p:cNvGraphicFramePr>
          <p:nvPr>
            <p:extLst>
              <p:ext uri="{D42A27DB-BD31-4B8C-83A1-F6EECF244321}">
                <p14:modId xmlns:p14="http://schemas.microsoft.com/office/powerpoint/2010/main" val="4066376660"/>
              </p:ext>
            </p:extLst>
          </p:nvPr>
        </p:nvGraphicFramePr>
        <p:xfrm>
          <a:off x="8534250" y="1956812"/>
          <a:ext cx="2586947" cy="2494279"/>
        </p:xfrm>
        <a:graphic>
          <a:graphicData uri="http://schemas.openxmlformats.org/drawingml/2006/table">
            <a:tbl>
              <a:tblPr firstRow="1" bandRow="1">
                <a:tableStyleId>{5C22544A-7EE6-4342-B048-85BDC9FD1C3A}</a:tableStyleId>
              </a:tblPr>
              <a:tblGrid>
                <a:gridCol w="2586947">
                  <a:extLst>
                    <a:ext uri="{9D8B030D-6E8A-4147-A177-3AD203B41FA5}">
                      <a16:colId xmlns:a16="http://schemas.microsoft.com/office/drawing/2014/main" val="2125437763"/>
                    </a:ext>
                  </a:extLst>
                </a:gridCol>
              </a:tblGrid>
              <a:tr h="370840">
                <a:tc>
                  <a:txBody>
                    <a:bodyPr/>
                    <a:lstStyle/>
                    <a:p>
                      <a:pPr algn="ctr"/>
                      <a:r>
                        <a:rPr lang="en-US"/>
                        <a:t>Plate_96_Scan</a:t>
                      </a:r>
                    </a:p>
                    <a:p>
                      <a:pPr lvl="0" algn="ctr">
                        <a:buNone/>
                      </a:pPr>
                      <a:r>
                        <a:rPr lang="en-US"/>
                        <a:t>Column Names</a:t>
                      </a:r>
                    </a:p>
                  </a:txBody>
                  <a:tcPr/>
                </a:tc>
                <a:extLst>
                  <a:ext uri="{0D108BD9-81ED-4DB2-BD59-A6C34878D82A}">
                    <a16:rowId xmlns:a16="http://schemas.microsoft.com/office/drawing/2014/main" val="746056121"/>
                  </a:ext>
                </a:extLst>
              </a:tr>
              <a:tr h="370839">
                <a:tc>
                  <a:txBody>
                    <a:bodyPr/>
                    <a:lstStyle/>
                    <a:p>
                      <a:pPr lvl="0" algn="ctr">
                        <a:buNone/>
                      </a:pPr>
                      <a:r>
                        <a:rPr lang="en-US" sz="1800" b="0" i="0" u="none" strike="noStrike" noProof="0" err="1">
                          <a:latin typeface="Calibri"/>
                        </a:rPr>
                        <a:t>Equipment_ID</a:t>
                      </a:r>
                      <a:endParaRPr lang="en-US" err="1"/>
                    </a:p>
                  </a:txBody>
                  <a:tcPr/>
                </a:tc>
                <a:extLst>
                  <a:ext uri="{0D108BD9-81ED-4DB2-BD59-A6C34878D82A}">
                    <a16:rowId xmlns:a16="http://schemas.microsoft.com/office/drawing/2014/main" val="3187968442"/>
                  </a:ext>
                </a:extLst>
              </a:tr>
              <a:tr h="370840">
                <a:tc>
                  <a:txBody>
                    <a:bodyPr/>
                    <a:lstStyle/>
                    <a:p>
                      <a:pPr lvl="0" algn="ctr">
                        <a:buNone/>
                      </a:pPr>
                      <a:r>
                        <a:rPr lang="en-US" sz="1800" b="0" i="0" u="none" strike="noStrike" noProof="0" err="1"/>
                        <a:t>Plate_ID</a:t>
                      </a:r>
                    </a:p>
                  </a:txBody>
                  <a:tcPr/>
                </a:tc>
                <a:extLst>
                  <a:ext uri="{0D108BD9-81ED-4DB2-BD59-A6C34878D82A}">
                    <a16:rowId xmlns:a16="http://schemas.microsoft.com/office/drawing/2014/main" val="606153257"/>
                  </a:ext>
                </a:extLst>
              </a:tr>
              <a:tr h="370840">
                <a:tc>
                  <a:txBody>
                    <a:bodyPr/>
                    <a:lstStyle/>
                    <a:p>
                      <a:pPr lvl="0" algn="ctr">
                        <a:buNone/>
                      </a:pPr>
                      <a:r>
                        <a:rPr lang="en-US" sz="1800" b="0" i="0" u="none" strike="noStrike" noProof="0" err="1"/>
                        <a:t>Plate_Scan_ID</a:t>
                      </a:r>
                      <a:endParaRPr lang="en-US" err="1"/>
                    </a:p>
                  </a:txBody>
                  <a:tcPr/>
                </a:tc>
                <a:extLst>
                  <a:ext uri="{0D108BD9-81ED-4DB2-BD59-A6C34878D82A}">
                    <a16:rowId xmlns:a16="http://schemas.microsoft.com/office/drawing/2014/main" val="8431531"/>
                  </a:ext>
                </a:extLst>
              </a:tr>
              <a:tr h="370840">
                <a:tc>
                  <a:txBody>
                    <a:bodyPr/>
                    <a:lstStyle/>
                    <a:p>
                      <a:pPr lvl="0" algn="ctr">
                        <a:buNone/>
                      </a:pPr>
                      <a:r>
                        <a:rPr lang="en-US" sz="1800" b="0" i="0" u="none" strike="noStrike" noProof="0" err="1"/>
                        <a:t>Tech_ID</a:t>
                      </a:r>
                      <a:endParaRPr lang="en-US" err="1"/>
                    </a:p>
                  </a:txBody>
                  <a:tcPr/>
                </a:tc>
                <a:extLst>
                  <a:ext uri="{0D108BD9-81ED-4DB2-BD59-A6C34878D82A}">
                    <a16:rowId xmlns:a16="http://schemas.microsoft.com/office/drawing/2014/main" val="189010444"/>
                  </a:ext>
                </a:extLst>
              </a:tr>
              <a:tr h="370840">
                <a:tc>
                  <a:txBody>
                    <a:bodyPr/>
                    <a:lstStyle/>
                    <a:p>
                      <a:pPr lvl="0" algn="ctr">
                        <a:buNone/>
                      </a:pPr>
                      <a:r>
                        <a:rPr lang="en-US" sz="1800" b="0" i="0" u="none" strike="noStrike" noProof="0" err="1"/>
                        <a:t>Timestamp_Scan</a:t>
                      </a:r>
                      <a:endParaRPr lang="en-US" err="1"/>
                    </a:p>
                  </a:txBody>
                  <a:tcPr/>
                </a:tc>
                <a:extLst>
                  <a:ext uri="{0D108BD9-81ED-4DB2-BD59-A6C34878D82A}">
                    <a16:rowId xmlns:a16="http://schemas.microsoft.com/office/drawing/2014/main" val="3511853143"/>
                  </a:ext>
                </a:extLst>
              </a:tr>
            </a:tbl>
          </a:graphicData>
        </a:graphic>
      </p:graphicFrame>
      <p:graphicFrame>
        <p:nvGraphicFramePr>
          <p:cNvPr id="7" name="Table 6">
            <a:extLst>
              <a:ext uri="{FF2B5EF4-FFF2-40B4-BE49-F238E27FC236}">
                <a16:creationId xmlns:a16="http://schemas.microsoft.com/office/drawing/2014/main" id="{D25D5E48-A6BB-B5F7-DE68-51F3C239FE54}"/>
              </a:ext>
            </a:extLst>
          </p:cNvPr>
          <p:cNvGraphicFramePr>
            <a:graphicFrameLocks noGrp="1"/>
          </p:cNvGraphicFramePr>
          <p:nvPr>
            <p:extLst>
              <p:ext uri="{D42A27DB-BD31-4B8C-83A1-F6EECF244321}">
                <p14:modId xmlns:p14="http://schemas.microsoft.com/office/powerpoint/2010/main" val="1972441959"/>
              </p:ext>
            </p:extLst>
          </p:nvPr>
        </p:nvGraphicFramePr>
        <p:xfrm>
          <a:off x="9362806" y="442046"/>
          <a:ext cx="2705100" cy="1005840"/>
        </p:xfrm>
        <a:graphic>
          <a:graphicData uri="http://schemas.openxmlformats.org/drawingml/2006/table">
            <a:tbl>
              <a:tblPr bandRow="1">
                <a:tableStyleId>{5C22544A-7EE6-4342-B048-85BDC9FD1C3A}</a:tableStyleId>
              </a:tblPr>
              <a:tblGrid>
                <a:gridCol w="1352550">
                  <a:extLst>
                    <a:ext uri="{9D8B030D-6E8A-4147-A177-3AD203B41FA5}">
                      <a16:colId xmlns:a16="http://schemas.microsoft.com/office/drawing/2014/main" val="2257297531"/>
                    </a:ext>
                  </a:extLst>
                </a:gridCol>
                <a:gridCol w="1352550">
                  <a:extLst>
                    <a:ext uri="{9D8B030D-6E8A-4147-A177-3AD203B41FA5}">
                      <a16:colId xmlns:a16="http://schemas.microsoft.com/office/drawing/2014/main" val="3471688960"/>
                    </a:ext>
                  </a:extLst>
                </a:gridCol>
              </a:tblGrid>
              <a:tr h="209550">
                <a:tc>
                  <a:txBody>
                    <a:bodyPr/>
                    <a:lstStyle/>
                    <a:p>
                      <a:pPr algn="l" fontAlgn="base"/>
                      <a:r>
                        <a:rPr lang="en-US" sz="1050" b="0" i="0">
                          <a:solidFill>
                            <a:srgbClr val="000000"/>
                          </a:solidFill>
                          <a:effectLst/>
                          <a:latin typeface="Calibri" panose="020F0502020204030204" pitchFamily="34" charset="0"/>
                        </a:rPr>
                        <a:t>Questions to Ask</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7030A0"/>
                    </a:solidFill>
                  </a:tcPr>
                </a:tc>
                <a:extLst>
                  <a:ext uri="{0D108BD9-81ED-4DB2-BD59-A6C34878D82A}">
                    <a16:rowId xmlns:a16="http://schemas.microsoft.com/office/drawing/2014/main" val="2516208164"/>
                  </a:ext>
                </a:extLst>
              </a:tr>
              <a:tr h="209550">
                <a:tc>
                  <a:txBody>
                    <a:bodyPr/>
                    <a:lstStyle/>
                    <a:p>
                      <a:pPr algn="l" fontAlgn="base"/>
                      <a:r>
                        <a:rPr lang="en-US" sz="1050" b="0" i="0">
                          <a:solidFill>
                            <a:srgbClr val="000000"/>
                          </a:solidFill>
                          <a:effectLst/>
                          <a:latin typeface="Calibri" panose="020F0502020204030204" pitchFamily="34" charset="0"/>
                        </a:rPr>
                        <a:t>Answered Questions</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00B0F0"/>
                    </a:solidFill>
                  </a:tcPr>
                </a:tc>
                <a:extLst>
                  <a:ext uri="{0D108BD9-81ED-4DB2-BD59-A6C34878D82A}">
                    <a16:rowId xmlns:a16="http://schemas.microsoft.com/office/drawing/2014/main" val="2359997476"/>
                  </a:ext>
                </a:extLst>
              </a:tr>
              <a:tr h="209550">
                <a:tc>
                  <a:txBody>
                    <a:bodyPr/>
                    <a:lstStyle/>
                    <a:p>
                      <a:pPr algn="l" fontAlgn="base"/>
                      <a:r>
                        <a:rPr lang="en-US" sz="1050" b="0" i="0">
                          <a:solidFill>
                            <a:srgbClr val="000000"/>
                          </a:solidFill>
                          <a:effectLst/>
                          <a:latin typeface="Calibri" panose="020F0502020204030204" pitchFamily="34" charset="0"/>
                        </a:rPr>
                        <a:t>Questions for Fatir</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756237597"/>
                  </a:ext>
                </a:extLst>
              </a:tr>
              <a:tr h="209550">
                <a:tc>
                  <a:txBody>
                    <a:bodyPr/>
                    <a:lstStyle/>
                    <a:p>
                      <a:pPr algn="l" fontAlgn="base"/>
                      <a:r>
                        <a:rPr lang="en-US" sz="1050" b="0" i="0">
                          <a:solidFill>
                            <a:srgbClr val="000000"/>
                          </a:solidFill>
                          <a:effectLst/>
                          <a:latin typeface="Calibri" panose="020F0502020204030204" pitchFamily="34" charset="0"/>
                        </a:rPr>
                        <a:t>Questions for Ali</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4150988806"/>
                  </a:ext>
                </a:extLst>
              </a:tr>
            </a:tbl>
          </a:graphicData>
        </a:graphic>
      </p:graphicFrame>
    </p:spTree>
    <p:extLst>
      <p:ext uri="{BB962C8B-B14F-4D97-AF65-F5344CB8AC3E}">
        <p14:creationId xmlns:p14="http://schemas.microsoft.com/office/powerpoint/2010/main" val="3771181304"/>
      </p:ext>
    </p:extLst>
  </p:cSld>
  <p:clrMapOvr>
    <a:masterClrMapping/>
  </p:clrMapOvr>
  <p:extLst>
    <p:ext uri="{6950BFC3-D8DA-4A85-94F7-54DA5524770B}">
      <p188:commentRel xmlns:p188="http://schemas.microsoft.com/office/powerpoint/2018/8/main" r:id="rId2"/>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6A86B5-3587-2BD7-FA47-11AA3776117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4584F67-48E7-2A0B-D131-3BC75F131A95}"/>
              </a:ext>
            </a:extLst>
          </p:cNvPr>
          <p:cNvSpPr txBox="1"/>
          <p:nvPr/>
        </p:nvSpPr>
        <p:spPr>
          <a:xfrm>
            <a:off x="0" y="371475"/>
            <a:ext cx="12163425"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a:latin typeface="Calibri Light"/>
                <a:cs typeface="Calibri Light"/>
              </a:rPr>
              <a:t>Plate_96 </a:t>
            </a:r>
          </a:p>
        </p:txBody>
      </p:sp>
      <p:graphicFrame>
        <p:nvGraphicFramePr>
          <p:cNvPr id="8" name="Table 7">
            <a:extLst>
              <a:ext uri="{FF2B5EF4-FFF2-40B4-BE49-F238E27FC236}">
                <a16:creationId xmlns:a16="http://schemas.microsoft.com/office/drawing/2014/main" id="{D7C0F77D-3B7D-C7E1-A8E8-E355C05444AB}"/>
              </a:ext>
            </a:extLst>
          </p:cNvPr>
          <p:cNvGraphicFramePr>
            <a:graphicFrameLocks noGrp="1"/>
          </p:cNvGraphicFramePr>
          <p:nvPr>
            <p:extLst>
              <p:ext uri="{D42A27DB-BD31-4B8C-83A1-F6EECF244321}">
                <p14:modId xmlns:p14="http://schemas.microsoft.com/office/powerpoint/2010/main" val="3718881783"/>
              </p:ext>
            </p:extLst>
          </p:nvPr>
        </p:nvGraphicFramePr>
        <p:xfrm>
          <a:off x="2400300" y="1400175"/>
          <a:ext cx="7358406" cy="4175760"/>
        </p:xfrm>
        <a:graphic>
          <a:graphicData uri="http://schemas.openxmlformats.org/drawingml/2006/table">
            <a:tbl>
              <a:tblPr firstRow="1" bandRow="1">
                <a:tableStyleId>{793D81CF-94F2-401A-BA57-92F5A7B2D0C5}</a:tableStyleId>
              </a:tblPr>
              <a:tblGrid>
                <a:gridCol w="857250">
                  <a:extLst>
                    <a:ext uri="{9D8B030D-6E8A-4147-A177-3AD203B41FA5}">
                      <a16:colId xmlns:a16="http://schemas.microsoft.com/office/drawing/2014/main" val="3968258434"/>
                    </a:ext>
                  </a:extLst>
                </a:gridCol>
                <a:gridCol w="1914525">
                  <a:extLst>
                    <a:ext uri="{9D8B030D-6E8A-4147-A177-3AD203B41FA5}">
                      <a16:colId xmlns:a16="http://schemas.microsoft.com/office/drawing/2014/main" val="2809074854"/>
                    </a:ext>
                  </a:extLst>
                </a:gridCol>
                <a:gridCol w="1343025">
                  <a:extLst>
                    <a:ext uri="{9D8B030D-6E8A-4147-A177-3AD203B41FA5}">
                      <a16:colId xmlns:a16="http://schemas.microsoft.com/office/drawing/2014/main" val="382327897"/>
                    </a:ext>
                  </a:extLst>
                </a:gridCol>
                <a:gridCol w="1381124">
                  <a:extLst>
                    <a:ext uri="{9D8B030D-6E8A-4147-A177-3AD203B41FA5}">
                      <a16:colId xmlns:a16="http://schemas.microsoft.com/office/drawing/2014/main" val="3932518660"/>
                    </a:ext>
                  </a:extLst>
                </a:gridCol>
                <a:gridCol w="1862482">
                  <a:extLst>
                    <a:ext uri="{9D8B030D-6E8A-4147-A177-3AD203B41FA5}">
                      <a16:colId xmlns:a16="http://schemas.microsoft.com/office/drawing/2014/main" val="1113777551"/>
                    </a:ext>
                  </a:extLst>
                </a:gridCol>
              </a:tblGrid>
              <a:tr h="219075">
                <a:tc>
                  <a:txBody>
                    <a:bodyPr/>
                    <a:lstStyle/>
                    <a:p>
                      <a:pPr lvl="0" algn="ctr">
                        <a:buNone/>
                      </a:pPr>
                      <a:r>
                        <a:rPr lang="en-US" sz="1600" err="1"/>
                        <a:t>Lab_ID</a:t>
                      </a:r>
                      <a:endParaRPr lang="en-US" sz="1600"/>
                    </a:p>
                  </a:txBody>
                  <a:tcPr anchor="ctr"/>
                </a:tc>
                <a:tc>
                  <a:txBody>
                    <a:bodyPr/>
                    <a:lstStyle/>
                    <a:p>
                      <a:pPr lvl="0" algn="ctr">
                        <a:buNone/>
                      </a:pPr>
                      <a:r>
                        <a:rPr lang="en-US" sz="1600" err="1"/>
                        <a:t>Num_Equipment</a:t>
                      </a:r>
                      <a:endParaRPr lang="en-US" sz="1600"/>
                    </a:p>
                  </a:txBody>
                  <a:tcPr anchor="ctr"/>
                </a:tc>
                <a:tc>
                  <a:txBody>
                    <a:bodyPr/>
                    <a:lstStyle/>
                    <a:p>
                      <a:pPr lvl="0" algn="ctr">
                        <a:buNone/>
                      </a:pPr>
                      <a:r>
                        <a:rPr lang="en-US" sz="1600" err="1"/>
                        <a:t>Num_Plates</a:t>
                      </a:r>
                      <a:endParaRPr lang="en-US" sz="1600"/>
                    </a:p>
                  </a:txBody>
                  <a:tcPr anchor="ctr"/>
                </a:tc>
                <a:tc>
                  <a:txBody>
                    <a:bodyPr/>
                    <a:lstStyle/>
                    <a:p>
                      <a:pPr lvl="0" algn="ctr">
                        <a:buNone/>
                      </a:pPr>
                      <a:r>
                        <a:rPr lang="en-US" sz="1600" err="1"/>
                        <a:t>Num_Techs</a:t>
                      </a:r>
                      <a:endParaRPr lang="en-US" sz="1600"/>
                    </a:p>
                  </a:txBody>
                  <a:tcPr anchor="ctr"/>
                </a:tc>
                <a:tc>
                  <a:txBody>
                    <a:bodyPr/>
                    <a:lstStyle/>
                    <a:p>
                      <a:pPr lvl="0" algn="ctr">
                        <a:buNone/>
                      </a:pPr>
                      <a:r>
                        <a:rPr lang="en-US" sz="1600" err="1"/>
                        <a:t>Num_BufferMix</a:t>
                      </a:r>
                      <a:endParaRPr lang="en-US" sz="1600"/>
                    </a:p>
                  </a:txBody>
                  <a:tcPr anchor="ctr"/>
                </a:tc>
                <a:extLst>
                  <a:ext uri="{0D108BD9-81ED-4DB2-BD59-A6C34878D82A}">
                    <a16:rowId xmlns:a16="http://schemas.microsoft.com/office/drawing/2014/main" val="847403516"/>
                  </a:ext>
                </a:extLst>
              </a:tr>
              <a:tr h="219075">
                <a:tc>
                  <a:txBody>
                    <a:bodyPr/>
                    <a:lstStyle/>
                    <a:p>
                      <a:pPr algn="ctr"/>
                      <a:r>
                        <a:rPr lang="en-US" sz="1600">
                          <a:solidFill>
                            <a:srgbClr val="000000"/>
                          </a:solidFill>
                          <a:effectLst/>
                        </a:rPr>
                        <a:t>1</a:t>
                      </a:r>
                    </a:p>
                  </a:txBody>
                  <a:tcPr marL="47625" marR="47625" marT="38100" marB="38100" anchor="ctr"/>
                </a:tc>
                <a:tc>
                  <a:txBody>
                    <a:bodyPr/>
                    <a:lstStyle/>
                    <a:p>
                      <a:pPr algn="ctr"/>
                      <a:r>
                        <a:rPr lang="en-US" sz="1600">
                          <a:solidFill>
                            <a:srgbClr val="000000"/>
                          </a:solidFill>
                          <a:effectLst/>
                        </a:rPr>
                        <a:t>6</a:t>
                      </a:r>
                    </a:p>
                  </a:txBody>
                  <a:tcPr marL="47625" marR="47625" marT="38100" marB="38100" anchor="ctr"/>
                </a:tc>
                <a:tc>
                  <a:txBody>
                    <a:bodyPr/>
                    <a:lstStyle/>
                    <a:p>
                      <a:pPr algn="ctr"/>
                      <a:r>
                        <a:rPr lang="en-US" sz="1600">
                          <a:solidFill>
                            <a:srgbClr val="000000"/>
                          </a:solidFill>
                          <a:effectLst/>
                        </a:rPr>
                        <a:t>14354</a:t>
                      </a:r>
                    </a:p>
                  </a:txBody>
                  <a:tcPr marL="47625" marR="47625" marT="38100" marB="38100" anchor="ctr"/>
                </a:tc>
                <a:tc>
                  <a:txBody>
                    <a:bodyPr/>
                    <a:lstStyle/>
                    <a:p>
                      <a:pPr algn="ctr"/>
                      <a:r>
                        <a:rPr lang="en-US" sz="1600">
                          <a:solidFill>
                            <a:srgbClr val="000000"/>
                          </a:solidFill>
                          <a:effectLst/>
                        </a:rPr>
                        <a:t>50</a:t>
                      </a:r>
                    </a:p>
                  </a:txBody>
                  <a:tcPr marL="47625" marR="47625" marT="38100" marB="38100" anchor="ctr"/>
                </a:tc>
                <a:tc>
                  <a:txBody>
                    <a:bodyPr/>
                    <a:lstStyle/>
                    <a:p>
                      <a:pPr algn="ctr"/>
                      <a:r>
                        <a:rPr lang="en-US" sz="1600">
                          <a:solidFill>
                            <a:srgbClr val="000000"/>
                          </a:solidFill>
                          <a:effectLst/>
                        </a:rPr>
                        <a:t>125</a:t>
                      </a:r>
                    </a:p>
                  </a:txBody>
                  <a:tcPr marL="47625" marR="47625" marT="38100" marB="38100" anchor="ctr"/>
                </a:tc>
                <a:extLst>
                  <a:ext uri="{0D108BD9-81ED-4DB2-BD59-A6C34878D82A}">
                    <a16:rowId xmlns:a16="http://schemas.microsoft.com/office/drawing/2014/main" val="1581887178"/>
                  </a:ext>
                </a:extLst>
              </a:tr>
              <a:tr h="219075">
                <a:tc>
                  <a:txBody>
                    <a:bodyPr/>
                    <a:lstStyle/>
                    <a:p>
                      <a:pPr algn="ctr"/>
                      <a:r>
                        <a:rPr lang="en-US" sz="1600">
                          <a:effectLst/>
                        </a:rPr>
                        <a:t>2</a:t>
                      </a:r>
                    </a:p>
                  </a:txBody>
                  <a:tcPr marL="47625" marR="47625" marT="38100" marB="38100" anchor="ctr"/>
                </a:tc>
                <a:tc>
                  <a:txBody>
                    <a:bodyPr/>
                    <a:lstStyle/>
                    <a:p>
                      <a:pPr algn="ctr"/>
                      <a:r>
                        <a:rPr lang="en-US" sz="1600">
                          <a:effectLst/>
                        </a:rPr>
                        <a:t>4</a:t>
                      </a:r>
                    </a:p>
                  </a:txBody>
                  <a:tcPr marL="47625" marR="47625" marT="38100" marB="38100" anchor="ctr"/>
                </a:tc>
                <a:tc>
                  <a:txBody>
                    <a:bodyPr/>
                    <a:lstStyle/>
                    <a:p>
                      <a:pPr algn="ctr"/>
                      <a:r>
                        <a:rPr lang="en-US" sz="1600">
                          <a:effectLst/>
                        </a:rPr>
                        <a:t>6053</a:t>
                      </a:r>
                    </a:p>
                  </a:txBody>
                  <a:tcPr marL="47625" marR="47625" marT="38100" marB="38100" anchor="ctr"/>
                </a:tc>
                <a:tc>
                  <a:txBody>
                    <a:bodyPr/>
                    <a:lstStyle/>
                    <a:p>
                      <a:pPr algn="ctr"/>
                      <a:r>
                        <a:rPr lang="en-US" sz="1600">
                          <a:effectLst/>
                        </a:rPr>
                        <a:t>30</a:t>
                      </a:r>
                    </a:p>
                  </a:txBody>
                  <a:tcPr marL="47625" marR="47625" marT="38100" marB="38100" anchor="ctr"/>
                </a:tc>
                <a:tc>
                  <a:txBody>
                    <a:bodyPr/>
                    <a:lstStyle/>
                    <a:p>
                      <a:pPr algn="ctr"/>
                      <a:r>
                        <a:rPr lang="en-US" sz="1600">
                          <a:effectLst/>
                        </a:rPr>
                        <a:t>140</a:t>
                      </a:r>
                    </a:p>
                  </a:txBody>
                  <a:tcPr marL="47625" marR="47625" marT="38100" marB="38100" anchor="ctr"/>
                </a:tc>
                <a:extLst>
                  <a:ext uri="{0D108BD9-81ED-4DB2-BD59-A6C34878D82A}">
                    <a16:rowId xmlns:a16="http://schemas.microsoft.com/office/drawing/2014/main" val="2146841188"/>
                  </a:ext>
                </a:extLst>
              </a:tr>
              <a:tr h="219075">
                <a:tc>
                  <a:txBody>
                    <a:bodyPr/>
                    <a:lstStyle/>
                    <a:p>
                      <a:pPr algn="ctr"/>
                      <a:r>
                        <a:rPr lang="en-US" sz="1600">
                          <a:effectLst/>
                        </a:rPr>
                        <a:t>3</a:t>
                      </a:r>
                    </a:p>
                  </a:txBody>
                  <a:tcPr marL="47625" marR="47625" marT="38100" marB="38100" anchor="ctr"/>
                </a:tc>
                <a:tc>
                  <a:txBody>
                    <a:bodyPr/>
                    <a:lstStyle/>
                    <a:p>
                      <a:pPr algn="ctr"/>
                      <a:r>
                        <a:rPr lang="en-US" sz="1600">
                          <a:effectLst/>
                        </a:rPr>
                        <a:t>5</a:t>
                      </a:r>
                    </a:p>
                  </a:txBody>
                  <a:tcPr marL="47625" marR="47625" marT="38100" marB="38100" anchor="ctr"/>
                </a:tc>
                <a:tc>
                  <a:txBody>
                    <a:bodyPr/>
                    <a:lstStyle/>
                    <a:p>
                      <a:pPr algn="ctr"/>
                      <a:r>
                        <a:rPr lang="en-US" sz="1600">
                          <a:effectLst/>
                        </a:rPr>
                        <a:t>4983</a:t>
                      </a:r>
                    </a:p>
                  </a:txBody>
                  <a:tcPr marL="47625" marR="47625" marT="38100" marB="38100" anchor="ctr"/>
                </a:tc>
                <a:tc>
                  <a:txBody>
                    <a:bodyPr/>
                    <a:lstStyle/>
                    <a:p>
                      <a:pPr algn="ctr"/>
                      <a:r>
                        <a:rPr lang="en-US" sz="1600">
                          <a:effectLst/>
                        </a:rPr>
                        <a:t>20</a:t>
                      </a:r>
                    </a:p>
                  </a:txBody>
                  <a:tcPr marL="47625" marR="47625" marT="38100" marB="38100" anchor="ctr"/>
                </a:tc>
                <a:tc>
                  <a:txBody>
                    <a:bodyPr/>
                    <a:lstStyle/>
                    <a:p>
                      <a:pPr algn="ctr"/>
                      <a:r>
                        <a:rPr lang="en-US" sz="1600">
                          <a:effectLst/>
                        </a:rPr>
                        <a:t>64</a:t>
                      </a:r>
                    </a:p>
                  </a:txBody>
                  <a:tcPr marL="47625" marR="47625" marT="38100" marB="38100" anchor="ctr"/>
                </a:tc>
                <a:extLst>
                  <a:ext uri="{0D108BD9-81ED-4DB2-BD59-A6C34878D82A}">
                    <a16:rowId xmlns:a16="http://schemas.microsoft.com/office/drawing/2014/main" val="1726054072"/>
                  </a:ext>
                </a:extLst>
              </a:tr>
              <a:tr h="219075">
                <a:tc>
                  <a:txBody>
                    <a:bodyPr/>
                    <a:lstStyle/>
                    <a:p>
                      <a:pPr algn="ctr"/>
                      <a:r>
                        <a:rPr lang="en-US" sz="1600">
                          <a:effectLst/>
                        </a:rPr>
                        <a:t>4</a:t>
                      </a:r>
                    </a:p>
                  </a:txBody>
                  <a:tcPr marL="47625" marR="47625" marT="38100" marB="38100" anchor="ctr"/>
                </a:tc>
                <a:tc>
                  <a:txBody>
                    <a:bodyPr/>
                    <a:lstStyle/>
                    <a:p>
                      <a:pPr algn="ctr"/>
                      <a:r>
                        <a:rPr lang="en-US" sz="1600">
                          <a:effectLst/>
                        </a:rPr>
                        <a:t>4</a:t>
                      </a:r>
                    </a:p>
                  </a:txBody>
                  <a:tcPr marL="47625" marR="47625" marT="38100" marB="38100" anchor="ctr"/>
                </a:tc>
                <a:tc>
                  <a:txBody>
                    <a:bodyPr/>
                    <a:lstStyle/>
                    <a:p>
                      <a:pPr algn="ctr"/>
                      <a:r>
                        <a:rPr lang="en-US" sz="1600">
                          <a:effectLst/>
                        </a:rPr>
                        <a:t>837</a:t>
                      </a:r>
                    </a:p>
                  </a:txBody>
                  <a:tcPr marL="47625" marR="47625" marT="38100" marB="38100" anchor="ctr"/>
                </a:tc>
                <a:tc>
                  <a:txBody>
                    <a:bodyPr/>
                    <a:lstStyle/>
                    <a:p>
                      <a:pPr algn="ctr"/>
                      <a:r>
                        <a:rPr lang="en-US" sz="1600">
                          <a:effectLst/>
                        </a:rPr>
                        <a:t>13</a:t>
                      </a:r>
                    </a:p>
                  </a:txBody>
                  <a:tcPr marL="47625" marR="47625" marT="38100" marB="38100" anchor="ctr"/>
                </a:tc>
                <a:tc>
                  <a:txBody>
                    <a:bodyPr/>
                    <a:lstStyle/>
                    <a:p>
                      <a:pPr algn="ctr"/>
                      <a:r>
                        <a:rPr lang="en-US" sz="1600">
                          <a:effectLst/>
                        </a:rPr>
                        <a:t>13</a:t>
                      </a:r>
                    </a:p>
                  </a:txBody>
                  <a:tcPr marL="47625" marR="47625" marT="38100" marB="38100" anchor="ctr"/>
                </a:tc>
                <a:extLst>
                  <a:ext uri="{0D108BD9-81ED-4DB2-BD59-A6C34878D82A}">
                    <a16:rowId xmlns:a16="http://schemas.microsoft.com/office/drawing/2014/main" val="259451957"/>
                  </a:ext>
                </a:extLst>
              </a:tr>
              <a:tr h="219075">
                <a:tc>
                  <a:txBody>
                    <a:bodyPr/>
                    <a:lstStyle/>
                    <a:p>
                      <a:pPr algn="ctr"/>
                      <a:r>
                        <a:rPr lang="en-US" sz="1600">
                          <a:effectLst/>
                        </a:rPr>
                        <a:t>5</a:t>
                      </a:r>
                    </a:p>
                  </a:txBody>
                  <a:tcPr marL="47625" marR="47625" marT="38100" marB="38100" anchor="ctr"/>
                </a:tc>
                <a:tc>
                  <a:txBody>
                    <a:bodyPr/>
                    <a:lstStyle/>
                    <a:p>
                      <a:pPr algn="ctr"/>
                      <a:r>
                        <a:rPr lang="en-US" sz="1600">
                          <a:effectLst/>
                        </a:rPr>
                        <a:t>3</a:t>
                      </a:r>
                    </a:p>
                  </a:txBody>
                  <a:tcPr marL="47625" marR="47625" marT="38100" marB="38100" anchor="ctr"/>
                </a:tc>
                <a:tc>
                  <a:txBody>
                    <a:bodyPr/>
                    <a:lstStyle/>
                    <a:p>
                      <a:pPr algn="ctr"/>
                      <a:r>
                        <a:rPr lang="en-US" sz="1600">
                          <a:effectLst/>
                        </a:rPr>
                        <a:t>15729</a:t>
                      </a:r>
                    </a:p>
                  </a:txBody>
                  <a:tcPr marL="47625" marR="47625" marT="38100" marB="38100" anchor="ctr"/>
                </a:tc>
                <a:tc>
                  <a:txBody>
                    <a:bodyPr/>
                    <a:lstStyle/>
                    <a:p>
                      <a:pPr algn="ctr"/>
                      <a:r>
                        <a:rPr lang="en-US" sz="1600">
                          <a:effectLst/>
                        </a:rPr>
                        <a:t>48</a:t>
                      </a:r>
                    </a:p>
                  </a:txBody>
                  <a:tcPr marL="47625" marR="47625" marT="38100" marB="38100" anchor="ctr"/>
                </a:tc>
                <a:tc>
                  <a:txBody>
                    <a:bodyPr/>
                    <a:lstStyle/>
                    <a:p>
                      <a:pPr algn="ctr"/>
                      <a:r>
                        <a:rPr lang="en-US" sz="1600">
                          <a:effectLst/>
                        </a:rPr>
                        <a:t>186</a:t>
                      </a:r>
                    </a:p>
                  </a:txBody>
                  <a:tcPr marL="47625" marR="47625" marT="38100" marB="38100" anchor="ctr"/>
                </a:tc>
                <a:extLst>
                  <a:ext uri="{0D108BD9-81ED-4DB2-BD59-A6C34878D82A}">
                    <a16:rowId xmlns:a16="http://schemas.microsoft.com/office/drawing/2014/main" val="2699836880"/>
                  </a:ext>
                </a:extLst>
              </a:tr>
              <a:tr h="219075">
                <a:tc>
                  <a:txBody>
                    <a:bodyPr/>
                    <a:lstStyle/>
                    <a:p>
                      <a:pPr algn="ctr"/>
                      <a:r>
                        <a:rPr lang="en-US" sz="1600">
                          <a:effectLst/>
                        </a:rPr>
                        <a:t>6</a:t>
                      </a:r>
                    </a:p>
                  </a:txBody>
                  <a:tcPr marL="47625" marR="47625" marT="38100" marB="38100" anchor="ctr"/>
                </a:tc>
                <a:tc>
                  <a:txBody>
                    <a:bodyPr/>
                    <a:lstStyle/>
                    <a:p>
                      <a:pPr algn="ctr"/>
                      <a:r>
                        <a:rPr lang="en-US" sz="1600">
                          <a:effectLst/>
                        </a:rPr>
                        <a:t>2</a:t>
                      </a:r>
                    </a:p>
                  </a:txBody>
                  <a:tcPr marL="47625" marR="47625" marT="38100" marB="38100" anchor="ctr"/>
                </a:tc>
                <a:tc>
                  <a:txBody>
                    <a:bodyPr/>
                    <a:lstStyle/>
                    <a:p>
                      <a:pPr algn="ctr"/>
                      <a:r>
                        <a:rPr lang="en-US" sz="1600">
                          <a:effectLst/>
                        </a:rPr>
                        <a:t>7205</a:t>
                      </a:r>
                    </a:p>
                  </a:txBody>
                  <a:tcPr marL="47625" marR="47625" marT="38100" marB="38100" anchor="ctr"/>
                </a:tc>
                <a:tc>
                  <a:txBody>
                    <a:bodyPr/>
                    <a:lstStyle/>
                    <a:p>
                      <a:pPr algn="ctr"/>
                      <a:r>
                        <a:rPr lang="en-US" sz="1600">
                          <a:effectLst/>
                        </a:rPr>
                        <a:t>25</a:t>
                      </a:r>
                    </a:p>
                  </a:txBody>
                  <a:tcPr marL="47625" marR="47625" marT="38100" marB="38100" anchor="ctr"/>
                </a:tc>
                <a:tc>
                  <a:txBody>
                    <a:bodyPr/>
                    <a:lstStyle/>
                    <a:p>
                      <a:pPr algn="ctr"/>
                      <a:r>
                        <a:rPr lang="en-US" sz="1600">
                          <a:effectLst/>
                        </a:rPr>
                        <a:t>58</a:t>
                      </a:r>
                    </a:p>
                  </a:txBody>
                  <a:tcPr marL="47625" marR="47625" marT="38100" marB="38100" anchor="ctr"/>
                </a:tc>
                <a:extLst>
                  <a:ext uri="{0D108BD9-81ED-4DB2-BD59-A6C34878D82A}">
                    <a16:rowId xmlns:a16="http://schemas.microsoft.com/office/drawing/2014/main" val="3074236146"/>
                  </a:ext>
                </a:extLst>
              </a:tr>
              <a:tr h="219075">
                <a:tc>
                  <a:txBody>
                    <a:bodyPr/>
                    <a:lstStyle/>
                    <a:p>
                      <a:pPr algn="ctr"/>
                      <a:r>
                        <a:rPr lang="en-US" sz="1600">
                          <a:effectLst/>
                        </a:rPr>
                        <a:t>7</a:t>
                      </a:r>
                    </a:p>
                  </a:txBody>
                  <a:tcPr marL="47625" marR="47625" marT="38100" marB="38100" anchor="ctr"/>
                </a:tc>
                <a:tc>
                  <a:txBody>
                    <a:bodyPr/>
                    <a:lstStyle/>
                    <a:p>
                      <a:pPr algn="ctr"/>
                      <a:r>
                        <a:rPr lang="en-US" sz="1600">
                          <a:effectLst/>
                        </a:rPr>
                        <a:t>2</a:t>
                      </a:r>
                    </a:p>
                  </a:txBody>
                  <a:tcPr marL="47625" marR="47625" marT="38100" marB="38100" anchor="ctr"/>
                </a:tc>
                <a:tc>
                  <a:txBody>
                    <a:bodyPr/>
                    <a:lstStyle/>
                    <a:p>
                      <a:pPr algn="ctr"/>
                      <a:r>
                        <a:rPr lang="en-US" sz="1600">
                          <a:effectLst/>
                        </a:rPr>
                        <a:t>10275</a:t>
                      </a:r>
                    </a:p>
                  </a:txBody>
                  <a:tcPr marL="47625" marR="47625" marT="38100" marB="38100" anchor="ctr"/>
                </a:tc>
                <a:tc>
                  <a:txBody>
                    <a:bodyPr/>
                    <a:lstStyle/>
                    <a:p>
                      <a:pPr algn="ctr"/>
                      <a:r>
                        <a:rPr lang="en-US" sz="1600">
                          <a:effectLst/>
                        </a:rPr>
                        <a:t>29</a:t>
                      </a:r>
                    </a:p>
                  </a:txBody>
                  <a:tcPr marL="47625" marR="47625" marT="38100" marB="38100" anchor="ctr"/>
                </a:tc>
                <a:tc>
                  <a:txBody>
                    <a:bodyPr/>
                    <a:lstStyle/>
                    <a:p>
                      <a:pPr algn="ctr"/>
                      <a:r>
                        <a:rPr lang="en-US" sz="1600">
                          <a:effectLst/>
                        </a:rPr>
                        <a:t>138</a:t>
                      </a:r>
                    </a:p>
                  </a:txBody>
                  <a:tcPr marL="47625" marR="47625" marT="38100" marB="38100" anchor="ctr"/>
                </a:tc>
                <a:extLst>
                  <a:ext uri="{0D108BD9-81ED-4DB2-BD59-A6C34878D82A}">
                    <a16:rowId xmlns:a16="http://schemas.microsoft.com/office/drawing/2014/main" val="942816985"/>
                  </a:ext>
                </a:extLst>
              </a:tr>
              <a:tr h="219075">
                <a:tc>
                  <a:txBody>
                    <a:bodyPr/>
                    <a:lstStyle/>
                    <a:p>
                      <a:pPr algn="ctr"/>
                      <a:r>
                        <a:rPr lang="en-US" sz="1600">
                          <a:effectLst/>
                        </a:rPr>
                        <a:t>8</a:t>
                      </a:r>
                    </a:p>
                  </a:txBody>
                  <a:tcPr marL="47625" marR="47625" marT="38100" marB="38100" anchor="ctr"/>
                </a:tc>
                <a:tc>
                  <a:txBody>
                    <a:bodyPr/>
                    <a:lstStyle/>
                    <a:p>
                      <a:pPr algn="ctr"/>
                      <a:r>
                        <a:rPr lang="en-US" sz="1600">
                          <a:effectLst/>
                        </a:rPr>
                        <a:t>3</a:t>
                      </a:r>
                    </a:p>
                  </a:txBody>
                  <a:tcPr marL="47625" marR="47625" marT="38100" marB="38100" anchor="ctr"/>
                </a:tc>
                <a:tc>
                  <a:txBody>
                    <a:bodyPr/>
                    <a:lstStyle/>
                    <a:p>
                      <a:pPr algn="ctr"/>
                      <a:r>
                        <a:rPr lang="en-US" sz="1600">
                          <a:effectLst/>
                        </a:rPr>
                        <a:t>14755</a:t>
                      </a:r>
                    </a:p>
                  </a:txBody>
                  <a:tcPr marL="47625" marR="47625" marT="38100" marB="38100" anchor="ctr"/>
                </a:tc>
                <a:tc>
                  <a:txBody>
                    <a:bodyPr/>
                    <a:lstStyle/>
                    <a:p>
                      <a:pPr algn="ctr"/>
                      <a:r>
                        <a:rPr lang="en-US" sz="1600">
                          <a:effectLst/>
                        </a:rPr>
                        <a:t>44</a:t>
                      </a:r>
                    </a:p>
                  </a:txBody>
                  <a:tcPr marL="47625" marR="47625" marT="38100" marB="38100" anchor="ctr"/>
                </a:tc>
                <a:tc>
                  <a:txBody>
                    <a:bodyPr/>
                    <a:lstStyle/>
                    <a:p>
                      <a:pPr algn="ctr"/>
                      <a:r>
                        <a:rPr lang="en-US" sz="1600">
                          <a:effectLst/>
                        </a:rPr>
                        <a:t>212</a:t>
                      </a:r>
                    </a:p>
                  </a:txBody>
                  <a:tcPr marL="47625" marR="47625" marT="38100" marB="38100" anchor="ctr"/>
                </a:tc>
                <a:extLst>
                  <a:ext uri="{0D108BD9-81ED-4DB2-BD59-A6C34878D82A}">
                    <a16:rowId xmlns:a16="http://schemas.microsoft.com/office/drawing/2014/main" val="3036795093"/>
                  </a:ext>
                </a:extLst>
              </a:tr>
              <a:tr h="219075">
                <a:tc>
                  <a:txBody>
                    <a:bodyPr/>
                    <a:lstStyle/>
                    <a:p>
                      <a:pPr algn="ctr"/>
                      <a:r>
                        <a:rPr lang="en-US" sz="1600">
                          <a:effectLst/>
                        </a:rPr>
                        <a:t>9</a:t>
                      </a:r>
                    </a:p>
                  </a:txBody>
                  <a:tcPr marL="47625" marR="47625" marT="38100" marB="38100" anchor="ctr"/>
                </a:tc>
                <a:tc>
                  <a:txBody>
                    <a:bodyPr/>
                    <a:lstStyle/>
                    <a:p>
                      <a:pPr algn="ctr"/>
                      <a:r>
                        <a:rPr lang="en-US" sz="1600">
                          <a:effectLst/>
                        </a:rPr>
                        <a:t>4</a:t>
                      </a:r>
                    </a:p>
                  </a:txBody>
                  <a:tcPr marL="47625" marR="47625" marT="38100" marB="38100" anchor="ctr"/>
                </a:tc>
                <a:tc>
                  <a:txBody>
                    <a:bodyPr/>
                    <a:lstStyle/>
                    <a:p>
                      <a:pPr algn="ctr"/>
                      <a:r>
                        <a:rPr lang="en-US" sz="1600">
                          <a:effectLst/>
                        </a:rPr>
                        <a:t>9342</a:t>
                      </a:r>
                    </a:p>
                  </a:txBody>
                  <a:tcPr marL="47625" marR="47625" marT="38100" marB="38100" anchor="ctr"/>
                </a:tc>
                <a:tc>
                  <a:txBody>
                    <a:bodyPr/>
                    <a:lstStyle/>
                    <a:p>
                      <a:pPr algn="ctr"/>
                      <a:r>
                        <a:rPr lang="en-US" sz="1600">
                          <a:effectLst/>
                        </a:rPr>
                        <a:t>15</a:t>
                      </a:r>
                    </a:p>
                  </a:txBody>
                  <a:tcPr marL="47625" marR="47625" marT="38100" marB="38100" anchor="ctr"/>
                </a:tc>
                <a:tc>
                  <a:txBody>
                    <a:bodyPr/>
                    <a:lstStyle/>
                    <a:p>
                      <a:pPr algn="ctr"/>
                      <a:r>
                        <a:rPr lang="en-US" sz="1600">
                          <a:effectLst/>
                        </a:rPr>
                        <a:t>103</a:t>
                      </a:r>
                    </a:p>
                  </a:txBody>
                  <a:tcPr marL="47625" marR="47625" marT="38100" marB="38100" anchor="ctr"/>
                </a:tc>
                <a:extLst>
                  <a:ext uri="{0D108BD9-81ED-4DB2-BD59-A6C34878D82A}">
                    <a16:rowId xmlns:a16="http://schemas.microsoft.com/office/drawing/2014/main" val="501902064"/>
                  </a:ext>
                </a:extLst>
              </a:tr>
              <a:tr h="219075">
                <a:tc>
                  <a:txBody>
                    <a:bodyPr/>
                    <a:lstStyle/>
                    <a:p>
                      <a:pPr algn="ctr"/>
                      <a:r>
                        <a:rPr lang="en-US" sz="1600">
                          <a:effectLst/>
                        </a:rPr>
                        <a:t>10</a:t>
                      </a:r>
                    </a:p>
                  </a:txBody>
                  <a:tcPr marL="47625" marR="47625" marT="38100" marB="38100" anchor="ctr"/>
                </a:tc>
                <a:tc>
                  <a:txBody>
                    <a:bodyPr/>
                    <a:lstStyle/>
                    <a:p>
                      <a:pPr algn="ctr"/>
                      <a:r>
                        <a:rPr lang="en-US" sz="1600">
                          <a:effectLst/>
                        </a:rPr>
                        <a:t>3</a:t>
                      </a:r>
                    </a:p>
                  </a:txBody>
                  <a:tcPr marL="47625" marR="47625" marT="38100" marB="38100" anchor="ctr"/>
                </a:tc>
                <a:tc>
                  <a:txBody>
                    <a:bodyPr/>
                    <a:lstStyle/>
                    <a:p>
                      <a:pPr algn="ctr"/>
                      <a:r>
                        <a:rPr lang="en-US" sz="1600">
                          <a:effectLst/>
                        </a:rPr>
                        <a:t>1365</a:t>
                      </a:r>
                    </a:p>
                  </a:txBody>
                  <a:tcPr marL="47625" marR="47625" marT="38100" marB="38100" anchor="ctr"/>
                </a:tc>
                <a:tc>
                  <a:txBody>
                    <a:bodyPr/>
                    <a:lstStyle/>
                    <a:p>
                      <a:pPr algn="ctr"/>
                      <a:r>
                        <a:rPr lang="en-US" sz="1600">
                          <a:effectLst/>
                        </a:rPr>
                        <a:t>10</a:t>
                      </a:r>
                    </a:p>
                  </a:txBody>
                  <a:tcPr marL="47625" marR="47625" marT="38100" marB="38100" anchor="ctr"/>
                </a:tc>
                <a:tc>
                  <a:txBody>
                    <a:bodyPr/>
                    <a:lstStyle/>
                    <a:p>
                      <a:pPr algn="ctr"/>
                      <a:r>
                        <a:rPr lang="en-US" sz="1600">
                          <a:effectLst/>
                        </a:rPr>
                        <a:t>30</a:t>
                      </a:r>
                    </a:p>
                  </a:txBody>
                  <a:tcPr marL="47625" marR="47625" marT="38100" marB="38100" anchor="ctr"/>
                </a:tc>
                <a:extLst>
                  <a:ext uri="{0D108BD9-81ED-4DB2-BD59-A6C34878D82A}">
                    <a16:rowId xmlns:a16="http://schemas.microsoft.com/office/drawing/2014/main" val="1892424192"/>
                  </a:ext>
                </a:extLst>
              </a:tr>
              <a:tr h="219075">
                <a:tc>
                  <a:txBody>
                    <a:bodyPr/>
                    <a:lstStyle/>
                    <a:p>
                      <a:pPr algn="ctr"/>
                      <a:r>
                        <a:rPr lang="en-US" sz="1600">
                          <a:effectLst/>
                        </a:rPr>
                        <a:t>12</a:t>
                      </a:r>
                    </a:p>
                  </a:txBody>
                  <a:tcPr marL="47625" marR="47625" marT="38100" marB="38100" anchor="ctr"/>
                </a:tc>
                <a:tc>
                  <a:txBody>
                    <a:bodyPr/>
                    <a:lstStyle/>
                    <a:p>
                      <a:pPr algn="ctr"/>
                      <a:r>
                        <a:rPr lang="en-US" sz="1600">
                          <a:effectLst/>
                        </a:rPr>
                        <a:t>3</a:t>
                      </a:r>
                    </a:p>
                  </a:txBody>
                  <a:tcPr marL="47625" marR="47625" marT="38100" marB="38100" anchor="ctr"/>
                </a:tc>
                <a:tc>
                  <a:txBody>
                    <a:bodyPr/>
                    <a:lstStyle/>
                    <a:p>
                      <a:pPr algn="ctr"/>
                      <a:r>
                        <a:rPr lang="en-US" sz="1600">
                          <a:effectLst/>
                        </a:rPr>
                        <a:t>413</a:t>
                      </a:r>
                    </a:p>
                  </a:txBody>
                  <a:tcPr marL="47625" marR="47625" marT="38100" marB="38100" anchor="ctr"/>
                </a:tc>
                <a:tc>
                  <a:txBody>
                    <a:bodyPr/>
                    <a:lstStyle/>
                    <a:p>
                      <a:pPr algn="ctr"/>
                      <a:r>
                        <a:rPr lang="en-US" sz="1600">
                          <a:effectLst/>
                        </a:rPr>
                        <a:t>14</a:t>
                      </a:r>
                    </a:p>
                  </a:txBody>
                  <a:tcPr marL="47625" marR="47625" marT="38100" marB="38100" anchor="ctr"/>
                </a:tc>
                <a:tc>
                  <a:txBody>
                    <a:bodyPr/>
                    <a:lstStyle/>
                    <a:p>
                      <a:pPr algn="ctr"/>
                      <a:r>
                        <a:rPr lang="en-US" sz="1600">
                          <a:effectLst/>
                        </a:rPr>
                        <a:t>15</a:t>
                      </a:r>
                    </a:p>
                  </a:txBody>
                  <a:tcPr marL="47625" marR="47625" marT="38100" marB="38100" anchor="ctr"/>
                </a:tc>
                <a:extLst>
                  <a:ext uri="{0D108BD9-81ED-4DB2-BD59-A6C34878D82A}">
                    <a16:rowId xmlns:a16="http://schemas.microsoft.com/office/drawing/2014/main" val="456476689"/>
                  </a:ext>
                </a:extLst>
              </a:tr>
              <a:tr h="219075">
                <a:tc>
                  <a:txBody>
                    <a:bodyPr/>
                    <a:lstStyle/>
                    <a:p>
                      <a:pPr algn="ctr"/>
                      <a:r>
                        <a:rPr lang="en-US" sz="1600">
                          <a:effectLst/>
                        </a:rPr>
                        <a:t>13</a:t>
                      </a:r>
                    </a:p>
                  </a:txBody>
                  <a:tcPr marL="47625" marR="47625" marT="38100" marB="38100" anchor="ctr"/>
                </a:tc>
                <a:tc>
                  <a:txBody>
                    <a:bodyPr/>
                    <a:lstStyle/>
                    <a:p>
                      <a:pPr algn="ctr"/>
                      <a:r>
                        <a:rPr lang="en-US" sz="1600">
                          <a:effectLst/>
                        </a:rPr>
                        <a:t>8</a:t>
                      </a:r>
                    </a:p>
                  </a:txBody>
                  <a:tcPr marL="47625" marR="47625" marT="38100" marB="38100" anchor="ctr"/>
                </a:tc>
                <a:tc>
                  <a:txBody>
                    <a:bodyPr/>
                    <a:lstStyle/>
                    <a:p>
                      <a:pPr algn="ctr"/>
                      <a:r>
                        <a:rPr lang="en-US" sz="1600">
                          <a:effectLst/>
                        </a:rPr>
                        <a:t>5829</a:t>
                      </a:r>
                    </a:p>
                  </a:txBody>
                  <a:tcPr marL="47625" marR="47625" marT="38100" marB="38100" anchor="ctr"/>
                </a:tc>
                <a:tc>
                  <a:txBody>
                    <a:bodyPr/>
                    <a:lstStyle/>
                    <a:p>
                      <a:pPr algn="ctr"/>
                      <a:r>
                        <a:rPr lang="en-US" sz="1600">
                          <a:effectLst/>
                        </a:rPr>
                        <a:t>11</a:t>
                      </a:r>
                    </a:p>
                  </a:txBody>
                  <a:tcPr marL="47625" marR="47625" marT="38100" marB="38100" anchor="ctr"/>
                </a:tc>
                <a:tc>
                  <a:txBody>
                    <a:bodyPr/>
                    <a:lstStyle/>
                    <a:p>
                      <a:pPr algn="ctr"/>
                      <a:r>
                        <a:rPr lang="en-US" sz="1600">
                          <a:effectLst/>
                        </a:rPr>
                        <a:t>75</a:t>
                      </a:r>
                    </a:p>
                  </a:txBody>
                  <a:tcPr marL="47625" marR="47625" marT="38100" marB="38100" anchor="ctr"/>
                </a:tc>
                <a:extLst>
                  <a:ext uri="{0D108BD9-81ED-4DB2-BD59-A6C34878D82A}">
                    <a16:rowId xmlns:a16="http://schemas.microsoft.com/office/drawing/2014/main" val="3063336974"/>
                  </a:ext>
                </a:extLst>
              </a:tr>
            </a:tbl>
          </a:graphicData>
        </a:graphic>
      </p:graphicFrame>
    </p:spTree>
    <p:extLst>
      <p:ext uri="{BB962C8B-B14F-4D97-AF65-F5344CB8AC3E}">
        <p14:creationId xmlns:p14="http://schemas.microsoft.com/office/powerpoint/2010/main" val="23678710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F249842-D5AF-8687-3C62-8103AC687FBE}"/>
              </a:ext>
            </a:extLst>
          </p:cNvPr>
          <p:cNvSpPr txBox="1"/>
          <p:nvPr/>
        </p:nvSpPr>
        <p:spPr>
          <a:xfrm>
            <a:off x="0" y="371475"/>
            <a:ext cx="12163425"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a:latin typeface="Calibri Light"/>
                <a:cs typeface="Calibri Light"/>
              </a:rPr>
              <a:t>Plate_96 and Plate_96_Scan</a:t>
            </a:r>
          </a:p>
        </p:txBody>
      </p:sp>
      <p:pic>
        <p:nvPicPr>
          <p:cNvPr id="6" name="Picture 5" descr="A graph of different colored bars&#10;&#10;Description automatically generated">
            <a:extLst>
              <a:ext uri="{FF2B5EF4-FFF2-40B4-BE49-F238E27FC236}">
                <a16:creationId xmlns:a16="http://schemas.microsoft.com/office/drawing/2014/main" id="{0FEDAB59-523C-BE6E-1A51-367E38765470}"/>
              </a:ext>
            </a:extLst>
          </p:cNvPr>
          <p:cNvPicPr>
            <a:picLocks noChangeAspect="1"/>
          </p:cNvPicPr>
          <p:nvPr/>
        </p:nvPicPr>
        <p:blipFill>
          <a:blip r:embed="rId2"/>
          <a:stretch>
            <a:fillRect/>
          </a:stretch>
        </p:blipFill>
        <p:spPr>
          <a:xfrm>
            <a:off x="435975" y="1603688"/>
            <a:ext cx="5605221" cy="3654861"/>
          </a:xfrm>
          <a:prstGeom prst="rect">
            <a:avLst/>
          </a:prstGeom>
        </p:spPr>
      </p:pic>
      <p:pic>
        <p:nvPicPr>
          <p:cNvPr id="7" name="Picture 6" descr="A graph of different colored bars&#10;&#10;Description automatically generated">
            <a:extLst>
              <a:ext uri="{FF2B5EF4-FFF2-40B4-BE49-F238E27FC236}">
                <a16:creationId xmlns:a16="http://schemas.microsoft.com/office/drawing/2014/main" id="{0E980D4A-C0B5-3D94-8CE9-A5BF71D209DC}"/>
              </a:ext>
            </a:extLst>
          </p:cNvPr>
          <p:cNvPicPr>
            <a:picLocks noChangeAspect="1"/>
          </p:cNvPicPr>
          <p:nvPr/>
        </p:nvPicPr>
        <p:blipFill>
          <a:blip r:embed="rId3"/>
          <a:stretch>
            <a:fillRect/>
          </a:stretch>
        </p:blipFill>
        <p:spPr>
          <a:xfrm>
            <a:off x="6174301" y="1770333"/>
            <a:ext cx="5303475" cy="3675955"/>
          </a:xfrm>
          <a:prstGeom prst="rect">
            <a:avLst/>
          </a:prstGeom>
        </p:spPr>
      </p:pic>
    </p:spTree>
    <p:extLst>
      <p:ext uri="{BB962C8B-B14F-4D97-AF65-F5344CB8AC3E}">
        <p14:creationId xmlns:p14="http://schemas.microsoft.com/office/powerpoint/2010/main" val="140523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a number of plates&#10;&#10;Description automatically generated">
            <a:extLst>
              <a:ext uri="{FF2B5EF4-FFF2-40B4-BE49-F238E27FC236}">
                <a16:creationId xmlns:a16="http://schemas.microsoft.com/office/drawing/2014/main" id="{7CADB94C-57F6-1B78-ADBC-F6A955E6A103}"/>
              </a:ext>
            </a:extLst>
          </p:cNvPr>
          <p:cNvPicPr>
            <a:picLocks noChangeAspect="1"/>
          </p:cNvPicPr>
          <p:nvPr/>
        </p:nvPicPr>
        <p:blipFill>
          <a:blip r:embed="rId2"/>
          <a:stretch>
            <a:fillRect/>
          </a:stretch>
        </p:blipFill>
        <p:spPr>
          <a:xfrm>
            <a:off x="2079253" y="1354380"/>
            <a:ext cx="3952275" cy="2814665"/>
          </a:xfrm>
          <a:prstGeom prst="rect">
            <a:avLst/>
          </a:prstGeom>
        </p:spPr>
      </p:pic>
      <p:pic>
        <p:nvPicPr>
          <p:cNvPr id="5" name="Picture 4" descr="A graph of blue vertical lines&#10;&#10;Description automatically generated">
            <a:extLst>
              <a:ext uri="{FF2B5EF4-FFF2-40B4-BE49-F238E27FC236}">
                <a16:creationId xmlns:a16="http://schemas.microsoft.com/office/drawing/2014/main" id="{65EDDC5F-6451-48E3-E1CD-35376B5F2295}"/>
              </a:ext>
            </a:extLst>
          </p:cNvPr>
          <p:cNvPicPr>
            <a:picLocks noChangeAspect="1"/>
          </p:cNvPicPr>
          <p:nvPr/>
        </p:nvPicPr>
        <p:blipFill>
          <a:blip r:embed="rId3"/>
          <a:stretch>
            <a:fillRect/>
          </a:stretch>
        </p:blipFill>
        <p:spPr>
          <a:xfrm>
            <a:off x="6332794" y="1406041"/>
            <a:ext cx="4003700" cy="2793140"/>
          </a:xfrm>
          <a:prstGeom prst="rect">
            <a:avLst/>
          </a:prstGeom>
        </p:spPr>
      </p:pic>
      <p:sp>
        <p:nvSpPr>
          <p:cNvPr id="6" name="TextBox 4">
            <a:extLst>
              <a:ext uri="{FF2B5EF4-FFF2-40B4-BE49-F238E27FC236}">
                <a16:creationId xmlns:a16="http://schemas.microsoft.com/office/drawing/2014/main" id="{4F249842-D5AF-8687-3C62-8103AC687FBE}"/>
              </a:ext>
            </a:extLst>
          </p:cNvPr>
          <p:cNvSpPr txBox="1"/>
          <p:nvPr/>
        </p:nvSpPr>
        <p:spPr>
          <a:xfrm>
            <a:off x="0" y="371475"/>
            <a:ext cx="12163425" cy="76944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4400">
                <a:latin typeface="Calibri Light"/>
                <a:cs typeface="Calibri Light"/>
              </a:rPr>
              <a:t>Plate_96 and Plate_96_Scan</a:t>
            </a:r>
          </a:p>
        </p:txBody>
      </p:sp>
      <p:pic>
        <p:nvPicPr>
          <p:cNvPr id="7" name="Picture 6" descr="A graph of a number of plates&#10;&#10;Description automatically generated">
            <a:extLst>
              <a:ext uri="{FF2B5EF4-FFF2-40B4-BE49-F238E27FC236}">
                <a16:creationId xmlns:a16="http://schemas.microsoft.com/office/drawing/2014/main" id="{8704C60A-75DD-A045-1645-8EA3A2780F76}"/>
              </a:ext>
            </a:extLst>
          </p:cNvPr>
          <p:cNvPicPr>
            <a:picLocks noChangeAspect="1"/>
          </p:cNvPicPr>
          <p:nvPr/>
        </p:nvPicPr>
        <p:blipFill>
          <a:blip r:embed="rId4"/>
          <a:stretch>
            <a:fillRect/>
          </a:stretch>
        </p:blipFill>
        <p:spPr>
          <a:xfrm>
            <a:off x="2262299" y="4195736"/>
            <a:ext cx="3577572" cy="2573580"/>
          </a:xfrm>
          <a:prstGeom prst="rect">
            <a:avLst/>
          </a:prstGeom>
        </p:spPr>
      </p:pic>
      <p:pic>
        <p:nvPicPr>
          <p:cNvPr id="8" name="Picture 7">
            <a:extLst>
              <a:ext uri="{FF2B5EF4-FFF2-40B4-BE49-F238E27FC236}">
                <a16:creationId xmlns:a16="http://schemas.microsoft.com/office/drawing/2014/main" id="{E0C24081-3044-12D4-165F-4943B852357D}"/>
              </a:ext>
            </a:extLst>
          </p:cNvPr>
          <p:cNvPicPr>
            <a:picLocks noChangeAspect="1"/>
          </p:cNvPicPr>
          <p:nvPr/>
        </p:nvPicPr>
        <p:blipFill>
          <a:blip r:embed="rId5"/>
          <a:stretch>
            <a:fillRect/>
          </a:stretch>
        </p:blipFill>
        <p:spPr>
          <a:xfrm>
            <a:off x="6443527" y="4187126"/>
            <a:ext cx="3584201" cy="2586495"/>
          </a:xfrm>
          <a:prstGeom prst="rect">
            <a:avLst/>
          </a:prstGeom>
        </p:spPr>
      </p:pic>
    </p:spTree>
    <p:extLst>
      <p:ext uri="{BB962C8B-B14F-4D97-AF65-F5344CB8AC3E}">
        <p14:creationId xmlns:p14="http://schemas.microsoft.com/office/powerpoint/2010/main" val="29805607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F3FAD286-D86A-EAAB-34EB-4DF2C6138AA6}"/>
              </a:ext>
            </a:extLst>
          </p:cNvPr>
          <p:cNvGraphicFramePr>
            <a:graphicFrameLocks noGrp="1"/>
          </p:cNvGraphicFramePr>
          <p:nvPr>
            <p:extLst>
              <p:ext uri="{D42A27DB-BD31-4B8C-83A1-F6EECF244321}">
                <p14:modId xmlns:p14="http://schemas.microsoft.com/office/powerpoint/2010/main" val="1041298104"/>
              </p:ext>
            </p:extLst>
          </p:nvPr>
        </p:nvGraphicFramePr>
        <p:xfrm>
          <a:off x="2011680" y="970026"/>
          <a:ext cx="8168640" cy="4079237"/>
        </p:xfrm>
        <a:graphic>
          <a:graphicData uri="http://schemas.openxmlformats.org/drawingml/2006/table">
            <a:tbl>
              <a:tblPr firstRow="1" bandRow="1">
                <a:tableStyleId>{5C22544A-7EE6-4342-B048-85BDC9FD1C3A}</a:tableStyleId>
              </a:tblPr>
              <a:tblGrid>
                <a:gridCol w="4084320">
                  <a:extLst>
                    <a:ext uri="{9D8B030D-6E8A-4147-A177-3AD203B41FA5}">
                      <a16:colId xmlns:a16="http://schemas.microsoft.com/office/drawing/2014/main" val="3694623178"/>
                    </a:ext>
                  </a:extLst>
                </a:gridCol>
                <a:gridCol w="4084320">
                  <a:extLst>
                    <a:ext uri="{9D8B030D-6E8A-4147-A177-3AD203B41FA5}">
                      <a16:colId xmlns:a16="http://schemas.microsoft.com/office/drawing/2014/main" val="2419174514"/>
                    </a:ext>
                  </a:extLst>
                </a:gridCol>
              </a:tblGrid>
              <a:tr h="370840">
                <a:tc>
                  <a:txBody>
                    <a:bodyPr/>
                    <a:lstStyle/>
                    <a:p>
                      <a:pPr algn="ctr"/>
                      <a:r>
                        <a:rPr lang="en-US" dirty="0"/>
                        <a:t>Tech ID</a:t>
                      </a:r>
                    </a:p>
                  </a:txBody>
                  <a:tcPr/>
                </a:tc>
                <a:tc>
                  <a:txBody>
                    <a:bodyPr/>
                    <a:lstStyle/>
                    <a:p>
                      <a:pPr algn="ctr"/>
                      <a:r>
                        <a:rPr lang="en-US" dirty="0"/>
                        <a:t>No. of Plates Processed</a:t>
                      </a:r>
                    </a:p>
                  </a:txBody>
                  <a:tcPr/>
                </a:tc>
                <a:extLst>
                  <a:ext uri="{0D108BD9-81ED-4DB2-BD59-A6C34878D82A}">
                    <a16:rowId xmlns:a16="http://schemas.microsoft.com/office/drawing/2014/main" val="1260650426"/>
                  </a:ext>
                </a:extLst>
              </a:tr>
              <a:tr h="370840">
                <a:tc>
                  <a:txBody>
                    <a:bodyPr/>
                    <a:lstStyle/>
                    <a:p>
                      <a:pPr lvl="0" algn="ctr">
                        <a:buNone/>
                      </a:pPr>
                      <a:r>
                        <a:rPr lang="en-US">
                          <a:effectLst/>
                        </a:rPr>
                        <a:t>245</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B w="9525" cap="flat" cmpd="sng" algn="ctr">
                      <a:solidFill>
                        <a:srgbClr val="D6DADC"/>
                      </a:solidFill>
                      <a:prstDash val="solid"/>
                      <a:round/>
                      <a:headEnd type="none" w="med" len="med"/>
                      <a:tailEnd type="none" w="med" len="med"/>
                    </a:lnB>
                    <a:solidFill>
                      <a:srgbClr val="FFFFFF"/>
                    </a:solidFill>
                  </a:tcPr>
                </a:tc>
                <a:tc>
                  <a:txBody>
                    <a:bodyPr/>
                    <a:lstStyle/>
                    <a:p>
                      <a:pPr lvl="0" algn="ctr">
                        <a:buNone/>
                      </a:pPr>
                      <a:r>
                        <a:rPr lang="en-US">
                          <a:effectLst/>
                        </a:rPr>
                        <a:t>4744</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B w="9525" cap="flat" cmpd="sng" algn="ctr">
                      <a:solidFill>
                        <a:srgbClr val="D6DADC"/>
                      </a:solidFill>
                      <a:prstDash val="solid"/>
                      <a:round/>
                      <a:headEnd type="none" w="med" len="med"/>
                      <a:tailEnd type="none" w="med" len="med"/>
                    </a:lnB>
                    <a:solidFill>
                      <a:srgbClr val="FFFFFF"/>
                    </a:solidFill>
                  </a:tcPr>
                </a:tc>
                <a:extLst>
                  <a:ext uri="{0D108BD9-81ED-4DB2-BD59-A6C34878D82A}">
                    <a16:rowId xmlns:a16="http://schemas.microsoft.com/office/drawing/2014/main" val="104412523"/>
                  </a:ext>
                </a:extLst>
              </a:tr>
              <a:tr h="370840">
                <a:tc>
                  <a:txBody>
                    <a:bodyPr/>
                    <a:lstStyle/>
                    <a:p>
                      <a:pPr lvl="0" algn="ctr">
                        <a:buNone/>
                      </a:pPr>
                      <a:r>
                        <a:rPr lang="en-US">
                          <a:effectLst/>
                        </a:rPr>
                        <a:t>183</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tc>
                  <a:txBody>
                    <a:bodyPr/>
                    <a:lstStyle/>
                    <a:p>
                      <a:pPr lvl="0" algn="ctr">
                        <a:buNone/>
                      </a:pPr>
                      <a:r>
                        <a:rPr lang="en-US">
                          <a:effectLst/>
                        </a:rPr>
                        <a:t>3756</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extLst>
                  <a:ext uri="{0D108BD9-81ED-4DB2-BD59-A6C34878D82A}">
                    <a16:rowId xmlns:a16="http://schemas.microsoft.com/office/drawing/2014/main" val="2166028074"/>
                  </a:ext>
                </a:extLst>
              </a:tr>
              <a:tr h="370840">
                <a:tc>
                  <a:txBody>
                    <a:bodyPr/>
                    <a:lstStyle/>
                    <a:p>
                      <a:pPr lvl="0" algn="ctr">
                        <a:buNone/>
                      </a:pPr>
                      <a:r>
                        <a:rPr lang="en-US">
                          <a:effectLst/>
                        </a:rPr>
                        <a:t>86</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tc>
                  <a:txBody>
                    <a:bodyPr/>
                    <a:lstStyle/>
                    <a:p>
                      <a:pPr lvl="0" algn="ctr">
                        <a:buNone/>
                      </a:pPr>
                      <a:r>
                        <a:rPr lang="en-US">
                          <a:effectLst/>
                        </a:rPr>
                        <a:t>2806</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extLst>
                  <a:ext uri="{0D108BD9-81ED-4DB2-BD59-A6C34878D82A}">
                    <a16:rowId xmlns:a16="http://schemas.microsoft.com/office/drawing/2014/main" val="3351331542"/>
                  </a:ext>
                </a:extLst>
              </a:tr>
              <a:tr h="370840">
                <a:tc>
                  <a:txBody>
                    <a:bodyPr/>
                    <a:lstStyle/>
                    <a:p>
                      <a:pPr lvl="0" algn="ctr">
                        <a:buNone/>
                      </a:pPr>
                      <a:r>
                        <a:rPr lang="en-US">
                          <a:effectLst/>
                        </a:rPr>
                        <a:t>101</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tc>
                  <a:txBody>
                    <a:bodyPr/>
                    <a:lstStyle/>
                    <a:p>
                      <a:pPr lvl="0" algn="ctr">
                        <a:buNone/>
                      </a:pPr>
                      <a:r>
                        <a:rPr lang="en-US">
                          <a:effectLst/>
                        </a:rPr>
                        <a:t>2423</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extLst>
                  <a:ext uri="{0D108BD9-81ED-4DB2-BD59-A6C34878D82A}">
                    <a16:rowId xmlns:a16="http://schemas.microsoft.com/office/drawing/2014/main" val="1236409680"/>
                  </a:ext>
                </a:extLst>
              </a:tr>
              <a:tr h="370840">
                <a:tc>
                  <a:txBody>
                    <a:bodyPr/>
                    <a:lstStyle/>
                    <a:p>
                      <a:pPr lvl="0" algn="ctr">
                        <a:buNone/>
                      </a:pPr>
                      <a:r>
                        <a:rPr lang="en-US">
                          <a:effectLst/>
                        </a:rPr>
                        <a:t>274</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tc>
                  <a:txBody>
                    <a:bodyPr/>
                    <a:lstStyle/>
                    <a:p>
                      <a:pPr lvl="0" algn="ctr">
                        <a:buNone/>
                      </a:pPr>
                      <a:r>
                        <a:rPr lang="en-US">
                          <a:effectLst/>
                        </a:rPr>
                        <a:t>2121</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extLst>
                  <a:ext uri="{0D108BD9-81ED-4DB2-BD59-A6C34878D82A}">
                    <a16:rowId xmlns:a16="http://schemas.microsoft.com/office/drawing/2014/main" val="3049709980"/>
                  </a:ext>
                </a:extLst>
              </a:tr>
              <a:tr h="370840">
                <a:tc>
                  <a:txBody>
                    <a:bodyPr/>
                    <a:lstStyle/>
                    <a:p>
                      <a:pPr lvl="0" algn="ctr">
                        <a:buNone/>
                      </a:pPr>
                      <a:r>
                        <a:rPr lang="en-US">
                          <a:effectLst/>
                        </a:rPr>
                        <a:t>339</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tc>
                  <a:txBody>
                    <a:bodyPr/>
                    <a:lstStyle/>
                    <a:p>
                      <a:pPr lvl="0" algn="ctr">
                        <a:buNone/>
                      </a:pPr>
                      <a:r>
                        <a:rPr lang="en-US">
                          <a:effectLst/>
                        </a:rPr>
                        <a:t>2107</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extLst>
                  <a:ext uri="{0D108BD9-81ED-4DB2-BD59-A6C34878D82A}">
                    <a16:rowId xmlns:a16="http://schemas.microsoft.com/office/drawing/2014/main" val="2567376966"/>
                  </a:ext>
                </a:extLst>
              </a:tr>
              <a:tr h="370840">
                <a:tc>
                  <a:txBody>
                    <a:bodyPr/>
                    <a:lstStyle/>
                    <a:p>
                      <a:pPr lvl="0" algn="ctr">
                        <a:buNone/>
                      </a:pPr>
                      <a:r>
                        <a:rPr lang="en-US">
                          <a:effectLst/>
                        </a:rPr>
                        <a:t>85</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tc>
                  <a:txBody>
                    <a:bodyPr/>
                    <a:lstStyle/>
                    <a:p>
                      <a:pPr lvl="0" algn="ctr">
                        <a:buNone/>
                      </a:pPr>
                      <a:r>
                        <a:rPr lang="en-US">
                          <a:effectLst/>
                        </a:rPr>
                        <a:t>2014</a:t>
                      </a:r>
                      <a:endParaRPr lang="en-US"/>
                    </a:p>
                  </a:txBody>
                  <a:tcPr marL="47625" marR="47625" marT="38100" marB="38100"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extLst>
                  <a:ext uri="{0D108BD9-81ED-4DB2-BD59-A6C34878D82A}">
                    <a16:rowId xmlns:a16="http://schemas.microsoft.com/office/drawing/2014/main" val="3002009783"/>
                  </a:ext>
                </a:extLst>
              </a:tr>
              <a:tr h="370839">
                <a:tc>
                  <a:txBody>
                    <a:bodyPr/>
                    <a:lstStyle/>
                    <a:p>
                      <a:pPr lvl="0" algn="ctr">
                        <a:buNone/>
                      </a:pPr>
                      <a:r>
                        <a:rPr lang="en-US">
                          <a:effectLst/>
                        </a:rPr>
                        <a:t>162</a:t>
                      </a:r>
                      <a:endParaRPr lang="en-US"/>
                    </a:p>
                  </a:txBody>
                  <a:tcPr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tc>
                  <a:txBody>
                    <a:bodyPr/>
                    <a:lstStyle/>
                    <a:p>
                      <a:pPr lvl="0" algn="ctr">
                        <a:buNone/>
                      </a:pPr>
                      <a:r>
                        <a:rPr lang="en-US">
                          <a:effectLst/>
                        </a:rPr>
                        <a:t>1893</a:t>
                      </a:r>
                      <a:endParaRPr lang="en-US"/>
                    </a:p>
                  </a:txBody>
                  <a:tcPr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extLst>
                  <a:ext uri="{0D108BD9-81ED-4DB2-BD59-A6C34878D82A}">
                    <a16:rowId xmlns:a16="http://schemas.microsoft.com/office/drawing/2014/main" val="2988776215"/>
                  </a:ext>
                </a:extLst>
              </a:tr>
              <a:tr h="370839">
                <a:tc>
                  <a:txBody>
                    <a:bodyPr/>
                    <a:lstStyle/>
                    <a:p>
                      <a:pPr lvl="0" algn="ctr">
                        <a:buNone/>
                      </a:pPr>
                      <a:r>
                        <a:rPr lang="en-US">
                          <a:effectLst/>
                        </a:rPr>
                        <a:t>282</a:t>
                      </a:r>
                      <a:endParaRPr lang="en-US"/>
                    </a:p>
                  </a:txBody>
                  <a:tcPr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tc>
                  <a:txBody>
                    <a:bodyPr/>
                    <a:lstStyle/>
                    <a:p>
                      <a:pPr lvl="0" algn="ctr">
                        <a:buNone/>
                      </a:pPr>
                      <a:r>
                        <a:rPr lang="en-US">
                          <a:effectLst/>
                        </a:rPr>
                        <a:t>1843</a:t>
                      </a:r>
                      <a:endParaRPr lang="en-US"/>
                    </a:p>
                  </a:txBody>
                  <a:tcPr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extLst>
                  <a:ext uri="{0D108BD9-81ED-4DB2-BD59-A6C34878D82A}">
                    <a16:rowId xmlns:a16="http://schemas.microsoft.com/office/drawing/2014/main" val="3291595913"/>
                  </a:ext>
                </a:extLst>
              </a:tr>
              <a:tr h="370839">
                <a:tc>
                  <a:txBody>
                    <a:bodyPr/>
                    <a:lstStyle/>
                    <a:p>
                      <a:pPr lvl="0" algn="ctr">
                        <a:buNone/>
                      </a:pPr>
                      <a:r>
                        <a:rPr lang="en-US">
                          <a:effectLst/>
                        </a:rPr>
                        <a:t>12</a:t>
                      </a:r>
                      <a:endParaRPr lang="en-US"/>
                    </a:p>
                  </a:txBody>
                  <a:tcPr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tc>
                  <a:txBody>
                    <a:bodyPr/>
                    <a:lstStyle/>
                    <a:p>
                      <a:pPr lvl="0" algn="ctr">
                        <a:buNone/>
                      </a:pPr>
                      <a:r>
                        <a:rPr lang="en-US">
                          <a:effectLst/>
                        </a:rPr>
                        <a:t>1726</a:t>
                      </a:r>
                      <a:endParaRPr lang="en-US"/>
                    </a:p>
                  </a:txBody>
                  <a:tcPr anchor="ctr">
                    <a:lnL w="9525" cap="flat" cmpd="sng" algn="ctr">
                      <a:solidFill>
                        <a:srgbClr val="D6DADC"/>
                      </a:solidFill>
                      <a:prstDash val="solid"/>
                      <a:round/>
                      <a:headEnd type="none" w="med" len="med"/>
                      <a:tailEnd type="none" w="med" len="med"/>
                    </a:lnL>
                    <a:lnR w="9525" cap="flat" cmpd="sng" algn="ctr">
                      <a:solidFill>
                        <a:srgbClr val="D6DADC"/>
                      </a:solidFill>
                      <a:prstDash val="solid"/>
                      <a:round/>
                      <a:headEnd type="none" w="med" len="med"/>
                      <a:tailEnd type="none" w="med" len="med"/>
                    </a:lnR>
                    <a:lnT w="9525" cap="flat" cmpd="sng" algn="ctr">
                      <a:solidFill>
                        <a:srgbClr val="D6DADC"/>
                      </a:solidFill>
                      <a:prstDash val="solid"/>
                      <a:round/>
                      <a:headEnd type="none" w="med" len="med"/>
                      <a:tailEnd type="none" w="med" len="med"/>
                    </a:lnT>
                    <a:lnB w="9525" cap="flat" cmpd="sng" algn="ctr">
                      <a:solidFill>
                        <a:srgbClr val="D6DADC"/>
                      </a:solidFill>
                      <a:prstDash val="solid"/>
                      <a:round/>
                      <a:headEnd type="none" w="med" len="med"/>
                      <a:tailEnd type="none" w="med" len="med"/>
                    </a:lnB>
                    <a:solidFill>
                      <a:srgbClr val="FFFFFF"/>
                    </a:solidFill>
                  </a:tcPr>
                </a:tc>
                <a:extLst>
                  <a:ext uri="{0D108BD9-81ED-4DB2-BD59-A6C34878D82A}">
                    <a16:rowId xmlns:a16="http://schemas.microsoft.com/office/drawing/2014/main" val="2589525990"/>
                  </a:ext>
                </a:extLst>
              </a:tr>
            </a:tbl>
          </a:graphicData>
        </a:graphic>
      </p:graphicFrame>
    </p:spTree>
    <p:extLst>
      <p:ext uri="{BB962C8B-B14F-4D97-AF65-F5344CB8AC3E}">
        <p14:creationId xmlns:p14="http://schemas.microsoft.com/office/powerpoint/2010/main" val="39129317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0F1C3-5DDE-9522-2D6C-2DC0AA104D01}"/>
              </a:ext>
            </a:extLst>
          </p:cNvPr>
          <p:cNvSpPr>
            <a:spLocks noGrp="1"/>
          </p:cNvSpPr>
          <p:nvPr>
            <p:ph type="title"/>
          </p:nvPr>
        </p:nvSpPr>
        <p:spPr/>
        <p:txBody>
          <a:bodyPr/>
          <a:lstStyle/>
          <a:p>
            <a:r>
              <a:rPr lang="en-US"/>
              <a:t>Questions about SAMPLE.csv &amp; SAMPLE_PLATE_96.csv</a:t>
            </a:r>
          </a:p>
        </p:txBody>
      </p:sp>
      <p:sp>
        <p:nvSpPr>
          <p:cNvPr id="3" name="Content Placeholder 2">
            <a:extLst>
              <a:ext uri="{FF2B5EF4-FFF2-40B4-BE49-F238E27FC236}">
                <a16:creationId xmlns:a16="http://schemas.microsoft.com/office/drawing/2014/main" id="{CBEB3362-5CCB-56E7-BC91-EA06649FDED1}"/>
              </a:ext>
            </a:extLst>
          </p:cNvPr>
          <p:cNvSpPr>
            <a:spLocks noGrp="1"/>
          </p:cNvSpPr>
          <p:nvPr>
            <p:ph idx="1"/>
          </p:nvPr>
        </p:nvSpPr>
        <p:spPr/>
        <p:txBody>
          <a:bodyPr vert="horz" lIns="91440" tIns="45720" rIns="91440" bIns="45720" rtlCol="0" anchor="t">
            <a:normAutofit/>
          </a:bodyPr>
          <a:lstStyle/>
          <a:p>
            <a:r>
              <a:rPr lang="en-US" dirty="0">
                <a:highlight>
                  <a:srgbClr val="00FFFF"/>
                </a:highlight>
              </a:rPr>
              <a:t>What data does the data file contain, its size (rows and columns), and time span it covers?</a:t>
            </a:r>
          </a:p>
          <a:p>
            <a:r>
              <a:rPr lang="en-US" dirty="0">
                <a:highlight>
                  <a:srgbClr val="00FFFF"/>
                </a:highlight>
              </a:rPr>
              <a:t>Daily, Weekly, and Monthly Trends for the sample overall, per agencies and labs</a:t>
            </a:r>
            <a:endParaRPr lang="en-US" dirty="0">
              <a:highlight>
                <a:srgbClr val="00FFFF"/>
              </a:highlight>
              <a:cs typeface="Calibri"/>
            </a:endParaRPr>
          </a:p>
          <a:p>
            <a:r>
              <a:rPr lang="en-US" dirty="0">
                <a:highlight>
                  <a:srgbClr val="FFFF00"/>
                </a:highlight>
              </a:rPr>
              <a:t>Time from sample collection to results overall, per agencies and labs</a:t>
            </a:r>
            <a:endParaRPr lang="en-US" dirty="0">
              <a:highlight>
                <a:srgbClr val="FFFF00"/>
              </a:highlight>
              <a:cs typeface="Calibri"/>
            </a:endParaRPr>
          </a:p>
        </p:txBody>
      </p:sp>
      <p:graphicFrame>
        <p:nvGraphicFramePr>
          <p:cNvPr id="5" name="Table 4">
            <a:extLst>
              <a:ext uri="{FF2B5EF4-FFF2-40B4-BE49-F238E27FC236}">
                <a16:creationId xmlns:a16="http://schemas.microsoft.com/office/drawing/2014/main" id="{18BE76C3-8586-D4AA-F1B4-A3317AE4A1D8}"/>
              </a:ext>
            </a:extLst>
          </p:cNvPr>
          <p:cNvGraphicFramePr>
            <a:graphicFrameLocks noGrp="1"/>
          </p:cNvGraphicFramePr>
          <p:nvPr>
            <p:extLst>
              <p:ext uri="{D42A27DB-BD31-4B8C-83A1-F6EECF244321}">
                <p14:modId xmlns:p14="http://schemas.microsoft.com/office/powerpoint/2010/main" val="1558268325"/>
              </p:ext>
            </p:extLst>
          </p:nvPr>
        </p:nvGraphicFramePr>
        <p:xfrm>
          <a:off x="9362806" y="149300"/>
          <a:ext cx="2705100" cy="1005840"/>
        </p:xfrm>
        <a:graphic>
          <a:graphicData uri="http://schemas.openxmlformats.org/drawingml/2006/table">
            <a:tbl>
              <a:tblPr bandRow="1">
                <a:tableStyleId>{5C22544A-7EE6-4342-B048-85BDC9FD1C3A}</a:tableStyleId>
              </a:tblPr>
              <a:tblGrid>
                <a:gridCol w="1352550">
                  <a:extLst>
                    <a:ext uri="{9D8B030D-6E8A-4147-A177-3AD203B41FA5}">
                      <a16:colId xmlns:a16="http://schemas.microsoft.com/office/drawing/2014/main" val="505528261"/>
                    </a:ext>
                  </a:extLst>
                </a:gridCol>
                <a:gridCol w="1352550">
                  <a:extLst>
                    <a:ext uri="{9D8B030D-6E8A-4147-A177-3AD203B41FA5}">
                      <a16:colId xmlns:a16="http://schemas.microsoft.com/office/drawing/2014/main" val="872057432"/>
                    </a:ext>
                  </a:extLst>
                </a:gridCol>
              </a:tblGrid>
              <a:tr h="209550">
                <a:tc>
                  <a:txBody>
                    <a:bodyPr/>
                    <a:lstStyle/>
                    <a:p>
                      <a:pPr algn="l" fontAlgn="base"/>
                      <a:r>
                        <a:rPr lang="en-US" sz="1050" b="0" i="0">
                          <a:solidFill>
                            <a:srgbClr val="000000"/>
                          </a:solidFill>
                          <a:effectLst/>
                          <a:latin typeface="Calibri" panose="020F0502020204030204" pitchFamily="34" charset="0"/>
                        </a:rPr>
                        <a:t>Questions to Ask</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7030A0"/>
                    </a:solidFill>
                  </a:tcPr>
                </a:tc>
                <a:extLst>
                  <a:ext uri="{0D108BD9-81ED-4DB2-BD59-A6C34878D82A}">
                    <a16:rowId xmlns:a16="http://schemas.microsoft.com/office/drawing/2014/main" val="2751716769"/>
                  </a:ext>
                </a:extLst>
              </a:tr>
              <a:tr h="209550">
                <a:tc>
                  <a:txBody>
                    <a:bodyPr/>
                    <a:lstStyle/>
                    <a:p>
                      <a:pPr algn="l" fontAlgn="base"/>
                      <a:r>
                        <a:rPr lang="en-US" sz="1050" b="0" i="0">
                          <a:solidFill>
                            <a:srgbClr val="000000"/>
                          </a:solidFill>
                          <a:effectLst/>
                          <a:latin typeface="Calibri" panose="020F0502020204030204" pitchFamily="34" charset="0"/>
                        </a:rPr>
                        <a:t>Answered Questions</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00B0F0"/>
                    </a:solidFill>
                  </a:tcPr>
                </a:tc>
                <a:extLst>
                  <a:ext uri="{0D108BD9-81ED-4DB2-BD59-A6C34878D82A}">
                    <a16:rowId xmlns:a16="http://schemas.microsoft.com/office/drawing/2014/main" val="3713018264"/>
                  </a:ext>
                </a:extLst>
              </a:tr>
              <a:tr h="209550">
                <a:tc>
                  <a:txBody>
                    <a:bodyPr/>
                    <a:lstStyle/>
                    <a:p>
                      <a:pPr algn="l" fontAlgn="base"/>
                      <a:r>
                        <a:rPr lang="en-US" sz="1050" b="0" i="0">
                          <a:solidFill>
                            <a:srgbClr val="000000"/>
                          </a:solidFill>
                          <a:effectLst/>
                          <a:latin typeface="Calibri" panose="020F0502020204030204" pitchFamily="34" charset="0"/>
                        </a:rPr>
                        <a:t>Questions for Fatir</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2481150919"/>
                  </a:ext>
                </a:extLst>
              </a:tr>
              <a:tr h="209550">
                <a:tc>
                  <a:txBody>
                    <a:bodyPr/>
                    <a:lstStyle/>
                    <a:p>
                      <a:pPr algn="l" fontAlgn="base"/>
                      <a:r>
                        <a:rPr lang="en-US" sz="1050" b="0" i="0">
                          <a:solidFill>
                            <a:srgbClr val="000000"/>
                          </a:solidFill>
                          <a:effectLst/>
                          <a:latin typeface="Calibri" panose="020F0502020204030204" pitchFamily="34" charset="0"/>
                        </a:rPr>
                        <a:t>Questions for Ali</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3314078499"/>
                  </a:ext>
                </a:extLst>
              </a:tr>
            </a:tbl>
          </a:graphicData>
        </a:graphic>
      </p:graphicFrame>
    </p:spTree>
    <p:extLst>
      <p:ext uri="{BB962C8B-B14F-4D97-AF65-F5344CB8AC3E}">
        <p14:creationId xmlns:p14="http://schemas.microsoft.com/office/powerpoint/2010/main" val="9767600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2CF2B40-B826-2B9A-6B6A-7A675DEEC1B7}"/>
              </a:ext>
            </a:extLst>
          </p:cNvPr>
          <p:cNvSpPr txBox="1"/>
          <p:nvPr/>
        </p:nvSpPr>
        <p:spPr>
          <a:xfrm>
            <a:off x="0" y="209550"/>
            <a:ext cx="1216342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a:latin typeface="Calibri Light"/>
                <a:cs typeface="Calibri Light"/>
              </a:rPr>
              <a:t>Sample and </a:t>
            </a:r>
            <a:r>
              <a:rPr lang="en-US" sz="4000" err="1">
                <a:latin typeface="Calibri Light"/>
                <a:cs typeface="Calibri Light"/>
              </a:rPr>
              <a:t>Sample_Plate</a:t>
            </a:r>
          </a:p>
        </p:txBody>
      </p:sp>
      <p:graphicFrame>
        <p:nvGraphicFramePr>
          <p:cNvPr id="7" name="Table 6">
            <a:extLst>
              <a:ext uri="{FF2B5EF4-FFF2-40B4-BE49-F238E27FC236}">
                <a16:creationId xmlns:a16="http://schemas.microsoft.com/office/drawing/2014/main" id="{55FD9F9A-E048-90C1-AA59-DCFBEAE7587E}"/>
              </a:ext>
            </a:extLst>
          </p:cNvPr>
          <p:cNvGraphicFramePr>
            <a:graphicFrameLocks noGrp="1"/>
          </p:cNvGraphicFramePr>
          <p:nvPr>
            <p:extLst>
              <p:ext uri="{D42A27DB-BD31-4B8C-83A1-F6EECF244321}">
                <p14:modId xmlns:p14="http://schemas.microsoft.com/office/powerpoint/2010/main" val="1765523051"/>
              </p:ext>
            </p:extLst>
          </p:nvPr>
        </p:nvGraphicFramePr>
        <p:xfrm>
          <a:off x="1647825" y="1866900"/>
          <a:ext cx="2586947" cy="2596514"/>
        </p:xfrm>
        <a:graphic>
          <a:graphicData uri="http://schemas.openxmlformats.org/drawingml/2006/table">
            <a:tbl>
              <a:tblPr firstRow="1" bandRow="1">
                <a:tableStyleId>{5C22544A-7EE6-4342-B048-85BDC9FD1C3A}</a:tableStyleId>
              </a:tblPr>
              <a:tblGrid>
                <a:gridCol w="2586947">
                  <a:extLst>
                    <a:ext uri="{9D8B030D-6E8A-4147-A177-3AD203B41FA5}">
                      <a16:colId xmlns:a16="http://schemas.microsoft.com/office/drawing/2014/main" val="2125437763"/>
                    </a:ext>
                  </a:extLst>
                </a:gridCol>
              </a:tblGrid>
              <a:tr h="370840">
                <a:tc>
                  <a:txBody>
                    <a:bodyPr/>
                    <a:lstStyle/>
                    <a:p>
                      <a:pPr algn="ctr"/>
                      <a:r>
                        <a:rPr lang="en-US"/>
                        <a:t>Column Names</a:t>
                      </a:r>
                    </a:p>
                  </a:txBody>
                  <a:tcPr/>
                </a:tc>
                <a:extLst>
                  <a:ext uri="{0D108BD9-81ED-4DB2-BD59-A6C34878D82A}">
                    <a16:rowId xmlns:a16="http://schemas.microsoft.com/office/drawing/2014/main" val="746056121"/>
                  </a:ext>
                </a:extLst>
              </a:tr>
              <a:tr h="370839">
                <a:tc>
                  <a:txBody>
                    <a:bodyPr/>
                    <a:lstStyle/>
                    <a:p>
                      <a:pPr lvl="0" algn="ctr">
                        <a:buNone/>
                      </a:pPr>
                      <a:r>
                        <a:rPr lang="en-US" sz="1800" b="0" i="0" u="none" strike="noStrike" baseline="0" noProof="0" err="1">
                          <a:solidFill>
                            <a:srgbClr val="000000"/>
                          </a:solidFill>
                          <a:latin typeface="Calibri"/>
                        </a:rPr>
                        <a:t>Lab_ID</a:t>
                      </a:r>
                      <a:endParaRPr lang="en-US" err="1"/>
                    </a:p>
                  </a:txBody>
                  <a:tcPr/>
                </a:tc>
                <a:extLst>
                  <a:ext uri="{0D108BD9-81ED-4DB2-BD59-A6C34878D82A}">
                    <a16:rowId xmlns:a16="http://schemas.microsoft.com/office/drawing/2014/main" val="3187968442"/>
                  </a:ext>
                </a:extLst>
              </a:tr>
              <a:tr h="370840">
                <a:tc>
                  <a:txBody>
                    <a:bodyPr/>
                    <a:lstStyle/>
                    <a:p>
                      <a:pPr lvl="0" algn="ctr">
                        <a:buNone/>
                      </a:pPr>
                      <a:r>
                        <a:rPr lang="en-US" sz="1800" b="0" i="0" u="none" strike="noStrike" noProof="0" err="1"/>
                        <a:t>Sample_Barcode</a:t>
                      </a:r>
                      <a:endParaRPr lang="en-US" sz="1800" b="0" i="0" u="none" strike="noStrike" noProof="0" err="1">
                        <a:latin typeface="Calibri"/>
                      </a:endParaRPr>
                    </a:p>
                  </a:txBody>
                  <a:tcPr/>
                </a:tc>
                <a:extLst>
                  <a:ext uri="{0D108BD9-81ED-4DB2-BD59-A6C34878D82A}">
                    <a16:rowId xmlns:a16="http://schemas.microsoft.com/office/drawing/2014/main" val="606153257"/>
                  </a:ext>
                </a:extLst>
              </a:tr>
              <a:tr h="370840">
                <a:tc>
                  <a:txBody>
                    <a:bodyPr/>
                    <a:lstStyle/>
                    <a:p>
                      <a:pPr lvl="0" algn="ctr">
                        <a:buNone/>
                      </a:pPr>
                      <a:r>
                        <a:rPr lang="en-US" sz="1800" b="0" i="0" u="none" strike="noStrike" noProof="0" err="1"/>
                        <a:t>Sample_ID</a:t>
                      </a:r>
                      <a:endParaRPr lang="en-US" err="1"/>
                    </a:p>
                  </a:txBody>
                  <a:tcPr/>
                </a:tc>
                <a:extLst>
                  <a:ext uri="{0D108BD9-81ED-4DB2-BD59-A6C34878D82A}">
                    <a16:rowId xmlns:a16="http://schemas.microsoft.com/office/drawing/2014/main" val="8431531"/>
                  </a:ext>
                </a:extLst>
              </a:tr>
              <a:tr h="370840">
                <a:tc>
                  <a:txBody>
                    <a:bodyPr/>
                    <a:lstStyle/>
                    <a:p>
                      <a:pPr lvl="0" algn="ctr">
                        <a:buNone/>
                      </a:pPr>
                      <a:r>
                        <a:rPr lang="en-US" sz="1800" b="0" i="0" u="none" strike="noStrike" noProof="0" err="1"/>
                        <a:t>Tech_ID</a:t>
                      </a:r>
                      <a:endParaRPr lang="en-US" err="1"/>
                    </a:p>
                  </a:txBody>
                  <a:tcPr/>
                </a:tc>
                <a:extLst>
                  <a:ext uri="{0D108BD9-81ED-4DB2-BD59-A6C34878D82A}">
                    <a16:rowId xmlns:a16="http://schemas.microsoft.com/office/drawing/2014/main" val="189010444"/>
                  </a:ext>
                </a:extLst>
              </a:tr>
              <a:tr h="371475">
                <a:tc>
                  <a:txBody>
                    <a:bodyPr/>
                    <a:lstStyle/>
                    <a:p>
                      <a:pPr lvl="0" algn="ctr">
                        <a:buNone/>
                      </a:pPr>
                      <a:r>
                        <a:rPr lang="en-US" sz="1800" b="0" i="0" u="none" strike="noStrike" noProof="0"/>
                        <a:t>Timestamp</a:t>
                      </a:r>
                      <a:endParaRPr lang="en-US"/>
                    </a:p>
                  </a:txBody>
                  <a:tcPr/>
                </a:tc>
                <a:extLst>
                  <a:ext uri="{0D108BD9-81ED-4DB2-BD59-A6C34878D82A}">
                    <a16:rowId xmlns:a16="http://schemas.microsoft.com/office/drawing/2014/main" val="3511853143"/>
                  </a:ext>
                </a:extLst>
              </a:tr>
              <a:tr h="370840">
                <a:tc>
                  <a:txBody>
                    <a:bodyPr/>
                    <a:lstStyle/>
                    <a:p>
                      <a:pPr lvl="0" algn="ctr">
                        <a:buNone/>
                      </a:pPr>
                      <a:r>
                        <a:rPr lang="en-US" sz="1800" b="0" i="0" u="none" strike="noStrike" noProof="0" err="1"/>
                        <a:t>Specimen_Count</a:t>
                      </a:r>
                      <a:endParaRPr lang="en-US" err="1"/>
                    </a:p>
                  </a:txBody>
                  <a:tcPr/>
                </a:tc>
                <a:extLst>
                  <a:ext uri="{0D108BD9-81ED-4DB2-BD59-A6C34878D82A}">
                    <a16:rowId xmlns:a16="http://schemas.microsoft.com/office/drawing/2014/main" val="2158577059"/>
                  </a:ext>
                </a:extLst>
              </a:tr>
            </a:tbl>
          </a:graphicData>
        </a:graphic>
      </p:graphicFrame>
      <p:graphicFrame>
        <p:nvGraphicFramePr>
          <p:cNvPr id="8" name="Table 7">
            <a:extLst>
              <a:ext uri="{FF2B5EF4-FFF2-40B4-BE49-F238E27FC236}">
                <a16:creationId xmlns:a16="http://schemas.microsoft.com/office/drawing/2014/main" id="{2AD47E29-AEA0-99EC-04D7-7EB373F79596}"/>
              </a:ext>
            </a:extLst>
          </p:cNvPr>
          <p:cNvGraphicFramePr>
            <a:graphicFrameLocks noGrp="1"/>
          </p:cNvGraphicFramePr>
          <p:nvPr>
            <p:extLst>
              <p:ext uri="{D42A27DB-BD31-4B8C-83A1-F6EECF244321}">
                <p14:modId xmlns:p14="http://schemas.microsoft.com/office/powerpoint/2010/main" val="1441596232"/>
              </p:ext>
            </p:extLst>
          </p:nvPr>
        </p:nvGraphicFramePr>
        <p:xfrm>
          <a:off x="7953375" y="2238374"/>
          <a:ext cx="2586947" cy="1854199"/>
        </p:xfrm>
        <a:graphic>
          <a:graphicData uri="http://schemas.openxmlformats.org/drawingml/2006/table">
            <a:tbl>
              <a:tblPr firstRow="1" bandRow="1">
                <a:tableStyleId>{5C22544A-7EE6-4342-B048-85BDC9FD1C3A}</a:tableStyleId>
              </a:tblPr>
              <a:tblGrid>
                <a:gridCol w="2586947">
                  <a:extLst>
                    <a:ext uri="{9D8B030D-6E8A-4147-A177-3AD203B41FA5}">
                      <a16:colId xmlns:a16="http://schemas.microsoft.com/office/drawing/2014/main" val="2125437763"/>
                    </a:ext>
                  </a:extLst>
                </a:gridCol>
              </a:tblGrid>
              <a:tr h="370840">
                <a:tc>
                  <a:txBody>
                    <a:bodyPr/>
                    <a:lstStyle/>
                    <a:p>
                      <a:pPr algn="ctr"/>
                      <a:r>
                        <a:rPr lang="en-US"/>
                        <a:t>Column Names</a:t>
                      </a:r>
                    </a:p>
                  </a:txBody>
                  <a:tcPr/>
                </a:tc>
                <a:extLst>
                  <a:ext uri="{0D108BD9-81ED-4DB2-BD59-A6C34878D82A}">
                    <a16:rowId xmlns:a16="http://schemas.microsoft.com/office/drawing/2014/main" val="746056121"/>
                  </a:ext>
                </a:extLst>
              </a:tr>
              <a:tr h="370839">
                <a:tc>
                  <a:txBody>
                    <a:bodyPr/>
                    <a:lstStyle/>
                    <a:p>
                      <a:pPr lvl="0" algn="ctr">
                        <a:buNone/>
                      </a:pPr>
                      <a:r>
                        <a:rPr lang="en-US" sz="1800" b="0" i="0" u="none" strike="noStrike" baseline="0" noProof="0" err="1">
                          <a:solidFill>
                            <a:srgbClr val="000000"/>
                          </a:solidFill>
                        </a:rPr>
                        <a:t>Plate_Scan_ID</a:t>
                      </a:r>
                      <a:endParaRPr lang="en-US" err="1"/>
                    </a:p>
                  </a:txBody>
                  <a:tcPr/>
                </a:tc>
                <a:extLst>
                  <a:ext uri="{0D108BD9-81ED-4DB2-BD59-A6C34878D82A}">
                    <a16:rowId xmlns:a16="http://schemas.microsoft.com/office/drawing/2014/main" val="3187968442"/>
                  </a:ext>
                </a:extLst>
              </a:tr>
              <a:tr h="370840">
                <a:tc>
                  <a:txBody>
                    <a:bodyPr/>
                    <a:lstStyle/>
                    <a:p>
                      <a:pPr lvl="0" algn="ctr">
                        <a:buNone/>
                      </a:pPr>
                      <a:r>
                        <a:rPr lang="en-US" sz="1800" b="0" i="0" u="none" strike="noStrike" noProof="0" err="1">
                          <a:latin typeface="Calibri"/>
                        </a:rPr>
                        <a:t>Sample_ID</a:t>
                      </a:r>
                      <a:endParaRPr lang="en-US" err="1"/>
                    </a:p>
                  </a:txBody>
                  <a:tcPr/>
                </a:tc>
                <a:extLst>
                  <a:ext uri="{0D108BD9-81ED-4DB2-BD59-A6C34878D82A}">
                    <a16:rowId xmlns:a16="http://schemas.microsoft.com/office/drawing/2014/main" val="606153257"/>
                  </a:ext>
                </a:extLst>
              </a:tr>
              <a:tr h="370840">
                <a:tc>
                  <a:txBody>
                    <a:bodyPr/>
                    <a:lstStyle/>
                    <a:p>
                      <a:pPr lvl="0" algn="ctr">
                        <a:buNone/>
                      </a:pPr>
                      <a:r>
                        <a:rPr lang="en-US" sz="1800" b="0" i="0" u="none" strike="noStrike" noProof="0" err="1">
                          <a:latin typeface="Calibri"/>
                        </a:rPr>
                        <a:t>Plate_ID</a:t>
                      </a:r>
                      <a:endParaRPr lang="en-US" err="1">
                        <a:latin typeface="Calibri"/>
                      </a:endParaRPr>
                    </a:p>
                  </a:txBody>
                  <a:tcPr/>
                </a:tc>
                <a:extLst>
                  <a:ext uri="{0D108BD9-81ED-4DB2-BD59-A6C34878D82A}">
                    <a16:rowId xmlns:a16="http://schemas.microsoft.com/office/drawing/2014/main" val="8431531"/>
                  </a:ext>
                </a:extLst>
              </a:tr>
              <a:tr h="370840">
                <a:tc>
                  <a:txBody>
                    <a:bodyPr/>
                    <a:lstStyle/>
                    <a:p>
                      <a:pPr lvl="0" algn="ctr">
                        <a:buNone/>
                      </a:pPr>
                      <a:r>
                        <a:rPr lang="en-US" sz="1800" b="0" i="0" u="none" strike="noStrike" noProof="0" err="1">
                          <a:latin typeface="Calibri"/>
                        </a:rPr>
                        <a:t>Plate_Well</a:t>
                      </a:r>
                      <a:endParaRPr lang="en-US" err="1"/>
                    </a:p>
                  </a:txBody>
                  <a:tcPr/>
                </a:tc>
                <a:extLst>
                  <a:ext uri="{0D108BD9-81ED-4DB2-BD59-A6C34878D82A}">
                    <a16:rowId xmlns:a16="http://schemas.microsoft.com/office/drawing/2014/main" val="189010444"/>
                  </a:ext>
                </a:extLst>
              </a:tr>
            </a:tbl>
          </a:graphicData>
        </a:graphic>
      </p:graphicFrame>
      <p:sp>
        <p:nvSpPr>
          <p:cNvPr id="9" name="TextBox 8">
            <a:extLst>
              <a:ext uri="{FF2B5EF4-FFF2-40B4-BE49-F238E27FC236}">
                <a16:creationId xmlns:a16="http://schemas.microsoft.com/office/drawing/2014/main" id="{BB89BFD9-EE05-ACF5-B010-5E1426DA3774}"/>
              </a:ext>
            </a:extLst>
          </p:cNvPr>
          <p:cNvSpPr txBox="1"/>
          <p:nvPr/>
        </p:nvSpPr>
        <p:spPr>
          <a:xfrm>
            <a:off x="1619250" y="1409700"/>
            <a:ext cx="2590800" cy="461665"/>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2400" b="1">
                <a:latin typeface="Calibri Light"/>
                <a:cs typeface="Calibri Light"/>
              </a:rPr>
              <a:t>Sample </a:t>
            </a:r>
          </a:p>
        </p:txBody>
      </p:sp>
      <p:sp>
        <p:nvSpPr>
          <p:cNvPr id="10" name="TextBox 9">
            <a:extLst>
              <a:ext uri="{FF2B5EF4-FFF2-40B4-BE49-F238E27FC236}">
                <a16:creationId xmlns:a16="http://schemas.microsoft.com/office/drawing/2014/main" id="{F1C9D51E-50D5-0E50-783B-168D1039AD05}"/>
              </a:ext>
            </a:extLst>
          </p:cNvPr>
          <p:cNvSpPr txBox="1"/>
          <p:nvPr/>
        </p:nvSpPr>
        <p:spPr>
          <a:xfrm>
            <a:off x="7953375" y="1781174"/>
            <a:ext cx="2590800" cy="461665"/>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2400" b="1" err="1">
                <a:latin typeface="Calibri Light"/>
                <a:cs typeface="Calibri Light"/>
              </a:rPr>
              <a:t>Sample_Plate</a:t>
            </a:r>
          </a:p>
        </p:txBody>
      </p:sp>
      <p:cxnSp>
        <p:nvCxnSpPr>
          <p:cNvPr id="11" name="Straight Arrow Connector 10">
            <a:extLst>
              <a:ext uri="{FF2B5EF4-FFF2-40B4-BE49-F238E27FC236}">
                <a16:creationId xmlns:a16="http://schemas.microsoft.com/office/drawing/2014/main" id="{59BD7E23-AD34-5925-84ED-2C04E42B3982}"/>
              </a:ext>
            </a:extLst>
          </p:cNvPr>
          <p:cNvCxnSpPr/>
          <p:nvPr/>
        </p:nvCxnSpPr>
        <p:spPr>
          <a:xfrm>
            <a:off x="6076950" y="1409700"/>
            <a:ext cx="9525" cy="4724400"/>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164894B-5979-AFD2-DFEE-0E23FE256CA1}"/>
              </a:ext>
            </a:extLst>
          </p:cNvPr>
          <p:cNvSpPr txBox="1"/>
          <p:nvPr/>
        </p:nvSpPr>
        <p:spPr>
          <a:xfrm>
            <a:off x="1647825" y="4648200"/>
            <a:ext cx="259080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6598721 observations</a:t>
            </a:r>
          </a:p>
          <a:p>
            <a:pPr algn="ctr"/>
            <a:r>
              <a:rPr lang="en-US"/>
              <a:t> 6 variables</a:t>
            </a:r>
          </a:p>
          <a:p>
            <a:pPr algn="ctr"/>
            <a:endParaRPr lang="en-US">
              <a:cs typeface="Calibri"/>
            </a:endParaRPr>
          </a:p>
          <a:p>
            <a:pPr algn="ctr"/>
            <a:r>
              <a:rPr lang="en-US">
                <a:cs typeface="Calibri"/>
              </a:rPr>
              <a:t>02/04/2021 - 06/29/2023</a:t>
            </a:r>
            <a:endParaRPr lang="en-US"/>
          </a:p>
        </p:txBody>
      </p:sp>
      <p:sp>
        <p:nvSpPr>
          <p:cNvPr id="13" name="TextBox 12">
            <a:extLst>
              <a:ext uri="{FF2B5EF4-FFF2-40B4-BE49-F238E27FC236}">
                <a16:creationId xmlns:a16="http://schemas.microsoft.com/office/drawing/2014/main" id="{1818CD57-61C6-0920-0852-C6BFE3FE40E0}"/>
              </a:ext>
            </a:extLst>
          </p:cNvPr>
          <p:cNvSpPr txBox="1"/>
          <p:nvPr/>
        </p:nvSpPr>
        <p:spPr>
          <a:xfrm>
            <a:off x="7953375" y="4648200"/>
            <a:ext cx="25908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Calibri"/>
                <a:cs typeface="Calibri"/>
              </a:rPr>
              <a:t>6876649</a:t>
            </a:r>
            <a:r>
              <a:rPr lang="en-US"/>
              <a:t> observations</a:t>
            </a:r>
          </a:p>
          <a:p>
            <a:pPr algn="ctr"/>
            <a:r>
              <a:rPr lang="en-US"/>
              <a:t> 4 variables</a:t>
            </a:r>
          </a:p>
        </p:txBody>
      </p:sp>
    </p:spTree>
    <p:extLst>
      <p:ext uri="{BB962C8B-B14F-4D97-AF65-F5344CB8AC3E}">
        <p14:creationId xmlns:p14="http://schemas.microsoft.com/office/powerpoint/2010/main" val="27996169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E5650-9DBB-9652-1EE9-D72D8F5E3812}"/>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CABD7C32-7634-CF8B-DFC0-A788971611AD}"/>
              </a:ext>
            </a:extLst>
          </p:cNvPr>
          <p:cNvSpPr txBox="1"/>
          <p:nvPr/>
        </p:nvSpPr>
        <p:spPr>
          <a:xfrm>
            <a:off x="0" y="209550"/>
            <a:ext cx="1216342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a:latin typeface="Calibri Light"/>
                <a:cs typeface="Calibri Light"/>
              </a:rPr>
              <a:t>Sample and </a:t>
            </a:r>
            <a:r>
              <a:rPr lang="en-US" sz="4000" err="1">
                <a:latin typeface="Calibri Light"/>
                <a:cs typeface="Calibri Light"/>
              </a:rPr>
              <a:t>Sample_Plate</a:t>
            </a:r>
          </a:p>
        </p:txBody>
      </p:sp>
      <p:sp>
        <p:nvSpPr>
          <p:cNvPr id="12" name="TextBox 11">
            <a:extLst>
              <a:ext uri="{FF2B5EF4-FFF2-40B4-BE49-F238E27FC236}">
                <a16:creationId xmlns:a16="http://schemas.microsoft.com/office/drawing/2014/main" id="{778163BF-7EAC-C65D-3E1F-ABB455923FB8}"/>
              </a:ext>
            </a:extLst>
          </p:cNvPr>
          <p:cNvSpPr txBox="1"/>
          <p:nvPr/>
        </p:nvSpPr>
        <p:spPr>
          <a:xfrm>
            <a:off x="914400" y="1438275"/>
            <a:ext cx="10715625"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panose="020B0604020202020204" pitchFamily="34" charset="0"/>
              <a:buChar char="•"/>
            </a:pPr>
            <a:r>
              <a:rPr lang="en-US" err="1"/>
              <a:t>Sample_ID</a:t>
            </a:r>
            <a:r>
              <a:rPr lang="en-US"/>
              <a:t> not unique in </a:t>
            </a:r>
            <a:r>
              <a:rPr lang="en-US" err="1"/>
              <a:t>Sample_Plate</a:t>
            </a:r>
            <a:r>
              <a:rPr lang="en-US"/>
              <a:t> dataset (for each ID we have multiple </a:t>
            </a:r>
          </a:p>
          <a:p>
            <a:pPr marL="285750" indent="-285750" algn="just">
              <a:buFont typeface="Arial" panose="020B0604020202020204" pitchFamily="34" charset="0"/>
              <a:buChar char="•"/>
            </a:pPr>
            <a:r>
              <a:rPr lang="en-US" err="1">
                <a:cs typeface="Calibri"/>
              </a:rPr>
              <a:t>Plate_ID</a:t>
            </a:r>
            <a:r>
              <a:rPr lang="en-US">
                <a:cs typeface="Calibri"/>
              </a:rPr>
              <a:t> is unique in </a:t>
            </a:r>
            <a:r>
              <a:rPr lang="en-US" err="1">
                <a:cs typeface="Calibri"/>
              </a:rPr>
              <a:t>Sample_Plate</a:t>
            </a:r>
            <a:endParaRPr lang="en-US">
              <a:cs typeface="Calibri"/>
            </a:endParaRPr>
          </a:p>
          <a:p>
            <a:pPr algn="just"/>
            <a:r>
              <a:rPr lang="en-US">
                <a:cs typeface="Calibri"/>
              </a:rPr>
              <a:t>           -&gt; How is </a:t>
            </a:r>
            <a:r>
              <a:rPr lang="en-US" err="1">
                <a:cs typeface="Calibri"/>
              </a:rPr>
              <a:t>Plate_ID</a:t>
            </a:r>
            <a:r>
              <a:rPr lang="en-US">
                <a:cs typeface="Calibri"/>
              </a:rPr>
              <a:t> unique? One plate should have 96 samples?</a:t>
            </a:r>
          </a:p>
          <a:p>
            <a:pPr marL="285750" indent="-285750" algn="just">
              <a:buFont typeface="Arial" panose="020B0604020202020204" pitchFamily="34" charset="0"/>
              <a:buChar char="•"/>
            </a:pPr>
            <a:r>
              <a:rPr lang="en-US">
                <a:cs typeface="Calibri"/>
              </a:rPr>
              <a:t>11 Labs</a:t>
            </a:r>
          </a:p>
          <a:p>
            <a:pPr marL="285750" indent="-285750" algn="just">
              <a:buFont typeface="Arial" panose="020B0604020202020204" pitchFamily="34" charset="0"/>
              <a:buChar char="•"/>
            </a:pPr>
            <a:r>
              <a:rPr lang="en-US">
                <a:highlight>
                  <a:srgbClr val="FF00FF"/>
                </a:highlight>
                <a:cs typeface="Calibri"/>
              </a:rPr>
              <a:t>Oct 2022 onwards,  data present for only Lab 5, 8 and 13</a:t>
            </a:r>
          </a:p>
          <a:p>
            <a:pPr algn="just"/>
            <a:r>
              <a:rPr lang="en-US">
                <a:highlight>
                  <a:srgbClr val="FF00FF"/>
                </a:highlight>
                <a:cs typeface="Calibri"/>
              </a:rPr>
              <a:t>           -&gt; 5 and 8 have highest number of total samples. 13 is ranked 8th. Why 13? Maybe because of location?</a:t>
            </a:r>
          </a:p>
          <a:p>
            <a:pPr algn="just"/>
            <a:endParaRPr lang="en-US">
              <a:cs typeface="Calibri"/>
            </a:endParaRPr>
          </a:p>
          <a:p>
            <a:pPr marL="285750" indent="-285750" algn="just">
              <a:buFont typeface="Arial" panose="020B0604020202020204" pitchFamily="34" charset="0"/>
              <a:buChar char="•"/>
            </a:pPr>
            <a:r>
              <a:rPr lang="en-US">
                <a:cs typeface="Calibri"/>
              </a:rPr>
              <a:t>Most samples in a day -&gt; 01/19/22 -&gt; 61712</a:t>
            </a:r>
          </a:p>
          <a:p>
            <a:pPr marL="285750" indent="-285750" algn="just">
              <a:buFont typeface="Arial" panose="020B0604020202020204" pitchFamily="34" charset="0"/>
              <a:buChar char="•"/>
            </a:pPr>
            <a:r>
              <a:rPr lang="en-US">
                <a:cs typeface="Calibri"/>
              </a:rPr>
              <a:t>Most samples in a week -&gt; week of 01/23/22 -&gt; 221240</a:t>
            </a:r>
            <a:endParaRPr lang="en-US"/>
          </a:p>
          <a:p>
            <a:pPr marL="285750" indent="-285750" algn="just">
              <a:buFont typeface="Arial" panose="020B0604020202020204" pitchFamily="34" charset="0"/>
              <a:buChar char="•"/>
            </a:pPr>
            <a:endParaRPr lang="en-US"/>
          </a:p>
          <a:p>
            <a:pPr lvl="1" algn="just">
              <a:buFont typeface="Courier New"/>
              <a:buChar char="o"/>
            </a:pPr>
            <a:endParaRPr lang="en-US">
              <a:cs typeface="Calibri"/>
            </a:endParaRPr>
          </a:p>
        </p:txBody>
      </p:sp>
    </p:spTree>
    <p:extLst>
      <p:ext uri="{BB962C8B-B14F-4D97-AF65-F5344CB8AC3E}">
        <p14:creationId xmlns:p14="http://schemas.microsoft.com/office/powerpoint/2010/main" val="12160068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0F1C3-5DDE-9522-2D6C-2DC0AA104D01}"/>
              </a:ext>
            </a:extLst>
          </p:cNvPr>
          <p:cNvSpPr>
            <a:spLocks noGrp="1"/>
          </p:cNvSpPr>
          <p:nvPr>
            <p:ph type="title"/>
          </p:nvPr>
        </p:nvSpPr>
        <p:spPr/>
        <p:txBody>
          <a:bodyPr/>
          <a:lstStyle/>
          <a:p>
            <a:r>
              <a:rPr lang="en-US"/>
              <a:t>Questions about SPECIMEN_REJECTED.csv &amp; SPECIMEN.csv</a:t>
            </a:r>
          </a:p>
        </p:txBody>
      </p:sp>
      <p:sp>
        <p:nvSpPr>
          <p:cNvPr id="3" name="Content Placeholder 2">
            <a:extLst>
              <a:ext uri="{FF2B5EF4-FFF2-40B4-BE49-F238E27FC236}">
                <a16:creationId xmlns:a16="http://schemas.microsoft.com/office/drawing/2014/main" id="{CBEB3362-5CCB-56E7-BC91-EA06649FDED1}"/>
              </a:ext>
            </a:extLst>
          </p:cNvPr>
          <p:cNvSpPr>
            <a:spLocks noGrp="1"/>
          </p:cNvSpPr>
          <p:nvPr>
            <p:ph idx="1"/>
          </p:nvPr>
        </p:nvSpPr>
        <p:spPr/>
        <p:txBody>
          <a:bodyPr vert="horz" lIns="91440" tIns="45720" rIns="91440" bIns="45720" rtlCol="0" anchor="t">
            <a:normAutofit/>
          </a:bodyPr>
          <a:lstStyle/>
          <a:p>
            <a:r>
              <a:rPr lang="en-US" dirty="0">
                <a:solidFill>
                  <a:srgbClr val="000000"/>
                </a:solidFill>
                <a:highlight>
                  <a:srgbClr val="00FFFF"/>
                </a:highlight>
              </a:rPr>
              <a:t>What data does the data file contain, its size (rows and columns), and time span it covers?</a:t>
            </a:r>
          </a:p>
          <a:p>
            <a:r>
              <a:rPr lang="en-US" dirty="0">
                <a:highlight>
                  <a:srgbClr val="00FFFF"/>
                </a:highlight>
              </a:rPr>
              <a:t>Daily, Weekly, and Monthly Trends for the specimen overall, per agencies and labs</a:t>
            </a:r>
            <a:endParaRPr lang="en-US" dirty="0">
              <a:highlight>
                <a:srgbClr val="00FFFF"/>
              </a:highlight>
              <a:cs typeface="Calibri"/>
            </a:endParaRPr>
          </a:p>
          <a:p>
            <a:r>
              <a:rPr lang="en-US" dirty="0">
                <a:highlight>
                  <a:srgbClr val="FFFF00"/>
                </a:highlight>
              </a:rPr>
              <a:t>Time from specimen collection to results overall, per agencies and labs</a:t>
            </a:r>
            <a:endParaRPr lang="en-US" dirty="0">
              <a:highlight>
                <a:srgbClr val="FFFF00"/>
              </a:highlight>
              <a:cs typeface="Calibri"/>
            </a:endParaRPr>
          </a:p>
          <a:p>
            <a:r>
              <a:rPr lang="en-US" dirty="0">
                <a:highlight>
                  <a:srgbClr val="FFFF00"/>
                </a:highlight>
              </a:rPr>
              <a:t>How many specimens per sample is collected?</a:t>
            </a:r>
            <a:endParaRPr lang="en-US" dirty="0">
              <a:highlight>
                <a:srgbClr val="FFFF00"/>
              </a:highlight>
              <a:cs typeface="Calibri"/>
            </a:endParaRPr>
          </a:p>
          <a:p>
            <a:r>
              <a:rPr lang="en-US" dirty="0">
                <a:highlight>
                  <a:srgbClr val="FF00FF"/>
                </a:highlight>
                <a:ea typeface="Calibri"/>
                <a:cs typeface="Calibri"/>
              </a:rPr>
              <a:t>In SPECIMEN file, Lab ID 11 is missing but we have this ID in SPECIMEN_REJECTED file.</a:t>
            </a:r>
          </a:p>
          <a:p>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2954678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5FA95-7EF6-15A0-67BB-05482B0AD7CA}"/>
              </a:ext>
            </a:extLst>
          </p:cNvPr>
          <p:cNvSpPr>
            <a:spLocks noGrp="1"/>
          </p:cNvSpPr>
          <p:nvPr>
            <p:ph type="title"/>
          </p:nvPr>
        </p:nvSpPr>
        <p:spPr/>
        <p:txBody>
          <a:bodyPr/>
          <a:lstStyle/>
          <a:p>
            <a:r>
              <a:rPr lang="en-US"/>
              <a:t>About Shield</a:t>
            </a:r>
          </a:p>
        </p:txBody>
      </p:sp>
      <p:sp>
        <p:nvSpPr>
          <p:cNvPr id="3" name="Content Placeholder 2">
            <a:extLst>
              <a:ext uri="{FF2B5EF4-FFF2-40B4-BE49-F238E27FC236}">
                <a16:creationId xmlns:a16="http://schemas.microsoft.com/office/drawing/2014/main" id="{C2F20CFA-965C-13F0-0378-872056868E1E}"/>
              </a:ext>
            </a:extLst>
          </p:cNvPr>
          <p:cNvSpPr>
            <a:spLocks noGrp="1"/>
          </p:cNvSpPr>
          <p:nvPr>
            <p:ph idx="1"/>
          </p:nvPr>
        </p:nvSpPr>
        <p:spPr>
          <a:xfrm>
            <a:off x="838200" y="1825625"/>
            <a:ext cx="7583424" cy="4351338"/>
          </a:xfrm>
        </p:spPr>
        <p:txBody>
          <a:bodyPr>
            <a:normAutofit lnSpcReduction="10000"/>
          </a:bodyPr>
          <a:lstStyle/>
          <a:p>
            <a:r>
              <a:rPr lang="en-US" sz="1800" kern="0">
                <a:solidFill>
                  <a:srgbClr val="000000"/>
                </a:solidFill>
                <a:effectLst/>
                <a:latin typeface="Arial" panose="020B0604020202020204" pitchFamily="34" charset="0"/>
                <a:ea typeface="Times New Roman" panose="02020603050405020304" pitchFamily="18" charset="0"/>
              </a:rPr>
              <a:t>SHIELD Illinois, (also referred to as “SHIELD”), is the University of Illinois System’s initiative to make the innovative saliva-based covid SHIELD COVID-19 test available to K-12 schools, colleges, universities, companies, and the public across the state of Illinois. SHIELD began testing in the Fall of 2020.</a:t>
            </a:r>
          </a:p>
          <a:p>
            <a:r>
              <a:rPr lang="en-US" sz="1800" kern="0">
                <a:solidFill>
                  <a:srgbClr val="000000"/>
                </a:solidFill>
                <a:effectLst/>
                <a:latin typeface="Arial" panose="020B0604020202020204" pitchFamily="34" charset="0"/>
                <a:ea typeface="Times New Roman" panose="02020603050405020304" pitchFamily="18" charset="0"/>
              </a:rPr>
              <a:t>SHIELD’s clients are across the state of Illinois and include over 1,700 K-12 schools at their peak, as well as other higher education institutions, community colleges, and other organizations. </a:t>
            </a:r>
            <a:endParaRPr lang="en-US" sz="1800" kern="0">
              <a:solidFill>
                <a:srgbClr val="000000"/>
              </a:solidFill>
              <a:latin typeface="Arial" panose="020B0604020202020204" pitchFamily="34" charset="0"/>
              <a:ea typeface="Times New Roman" panose="02020603050405020304" pitchFamily="18" charset="0"/>
            </a:endParaRPr>
          </a:p>
          <a:p>
            <a:r>
              <a:rPr lang="en-US" sz="1800" kern="0">
                <a:solidFill>
                  <a:srgbClr val="000000"/>
                </a:solidFill>
                <a:effectLst/>
                <a:latin typeface="Arial" panose="020B0604020202020204" pitchFamily="34" charset="0"/>
                <a:ea typeface="Times New Roman" panose="02020603050405020304" pitchFamily="18" charset="0"/>
              </a:rPr>
              <a:t>SHIELD progressed from processing less than 5,000 tests in the Fall of 2020, 85,500 tests in May 2021, and just under 900,000 tests in January 2022. SHIELD crossed the 6-million-test threshold in May 2022 and surpassed the 7-million-test threshold in February 2023. </a:t>
            </a:r>
          </a:p>
          <a:p>
            <a:r>
              <a:rPr lang="en-US" sz="1800" kern="0">
                <a:solidFill>
                  <a:srgbClr val="000000"/>
                </a:solidFill>
                <a:effectLst/>
                <a:latin typeface="Arial" panose="020B0604020202020204" pitchFamily="34" charset="0"/>
                <a:ea typeface="Times New Roman" panose="02020603050405020304" pitchFamily="18" charset="0"/>
                <a:cs typeface="Arial" panose="020B0604020202020204" pitchFamily="34" charset="0"/>
              </a:rPr>
              <a:t>SHIELD started with fewer than 10 direct employees in 2020 and grew to over 300 direct employees by early 2022. The most growth experienced at SHIELD was during the time of April 2021 to November 2021, when SHIELD grew from 70 direct employees to over 280 direct employees, increasing 300% within about 7 months. </a:t>
            </a:r>
            <a:endParaRPr lang="en-US" sz="1800" kern="100">
              <a:effectLst/>
              <a:latin typeface="Calibri" panose="020F0502020204030204" pitchFamily="34" charset="0"/>
              <a:ea typeface="Calibri" panose="020F0502020204030204" pitchFamily="34" charset="0"/>
              <a:cs typeface="Arial" panose="020B0604020202020204" pitchFamily="34" charset="0"/>
            </a:endParaRPr>
          </a:p>
          <a:p>
            <a:endParaRPr lang="en-US" sz="1800" kern="0">
              <a:solidFill>
                <a:srgbClr val="000000"/>
              </a:solidFill>
              <a:latin typeface="Arial" panose="020B0604020202020204" pitchFamily="34" charset="0"/>
            </a:endParaRPr>
          </a:p>
          <a:p>
            <a:endParaRPr lang="en-US"/>
          </a:p>
        </p:txBody>
      </p:sp>
      <p:pic>
        <p:nvPicPr>
          <p:cNvPr id="1026" name="Picture 2" descr="SHIELD program a model for effective pandemic management, data ...">
            <a:extLst>
              <a:ext uri="{FF2B5EF4-FFF2-40B4-BE49-F238E27FC236}">
                <a16:creationId xmlns:a16="http://schemas.microsoft.com/office/drawing/2014/main" id="{1CEEE9DE-99B6-B4E7-A198-814A85434D5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998" r="25147"/>
          <a:stretch/>
        </p:blipFill>
        <p:spPr bwMode="auto">
          <a:xfrm>
            <a:off x="8806543" y="1027906"/>
            <a:ext cx="2862943" cy="313639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loved staff member loading samples into a bin for processing">
            <a:extLst>
              <a:ext uri="{FF2B5EF4-FFF2-40B4-BE49-F238E27FC236}">
                <a16:creationId xmlns:a16="http://schemas.microsoft.com/office/drawing/2014/main" id="{F2C429C1-D41B-5E31-2302-9E9CC104D64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77" r="35020"/>
          <a:stretch/>
        </p:blipFill>
        <p:spPr bwMode="auto">
          <a:xfrm>
            <a:off x="8806543" y="4331893"/>
            <a:ext cx="2862943" cy="18680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7440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6A6A9-16D3-8BB3-826D-58FE3629483E}"/>
              </a:ext>
            </a:extLst>
          </p:cNvPr>
          <p:cNvSpPr>
            <a:spLocks noGrp="1"/>
          </p:cNvSpPr>
          <p:nvPr>
            <p:ph type="title"/>
          </p:nvPr>
        </p:nvSpPr>
        <p:spPr/>
        <p:txBody>
          <a:bodyPr/>
          <a:lstStyle/>
          <a:p>
            <a:r>
              <a:rPr lang="en-US">
                <a:cs typeface="Calibri Light"/>
              </a:rPr>
              <a:t>Questions about the SPECIMEN file (Alireza)</a:t>
            </a:r>
            <a:endParaRPr lang="en-US"/>
          </a:p>
        </p:txBody>
      </p:sp>
      <p:sp>
        <p:nvSpPr>
          <p:cNvPr id="3" name="Content Placeholder 2">
            <a:extLst>
              <a:ext uri="{FF2B5EF4-FFF2-40B4-BE49-F238E27FC236}">
                <a16:creationId xmlns:a16="http://schemas.microsoft.com/office/drawing/2014/main" id="{B8688D03-37E9-89B5-C260-FB66A41D1DDA}"/>
              </a:ext>
            </a:extLst>
          </p:cNvPr>
          <p:cNvSpPr>
            <a:spLocks noGrp="1"/>
          </p:cNvSpPr>
          <p:nvPr>
            <p:ph idx="1"/>
          </p:nvPr>
        </p:nvSpPr>
        <p:spPr/>
        <p:txBody>
          <a:bodyPr vert="horz" lIns="91440" tIns="45720" rIns="91440" bIns="45720" rtlCol="0" anchor="t">
            <a:normAutofit/>
          </a:bodyPr>
          <a:lstStyle/>
          <a:p>
            <a:r>
              <a:rPr lang="en-US">
                <a:highlight>
                  <a:srgbClr val="FF00FF"/>
                </a:highlight>
                <a:cs typeface="Calibri"/>
              </a:rPr>
              <a:t>Some of the Tech IDs have been repeated for different Lab IDs. (example: Tec ID 1 for Lab IDs 1,2,5,7) WHY?</a:t>
            </a:r>
          </a:p>
          <a:p>
            <a:r>
              <a:rPr lang="en-US">
                <a:cs typeface="Calibri"/>
              </a:rPr>
              <a:t>Based on my interpretation, the Specimen ID and SPECIMEN_ID (TEST_RESULT1) columns seem the same. Is it correct?</a:t>
            </a:r>
          </a:p>
          <a:p>
            <a:pPr lvl="1">
              <a:buFont typeface="Courier New" panose="020B0604020202020204" pitchFamily="34" charset="0"/>
              <a:buChar char="o"/>
            </a:pPr>
            <a:r>
              <a:rPr lang="en-US">
                <a:ea typeface="+mn-lt"/>
                <a:cs typeface="+mn-lt"/>
              </a:rPr>
              <a:t>They seem to have different values</a:t>
            </a:r>
          </a:p>
          <a:p>
            <a:r>
              <a:rPr lang="en-US">
                <a:ea typeface="+mn-lt"/>
                <a:cs typeface="+mn-lt"/>
              </a:rPr>
              <a:t>Based on my interpretation, the Tech ID and TECH_ID (TEST_RESULT1) columns seem the same. Is it correct?</a:t>
            </a:r>
          </a:p>
          <a:p>
            <a:pPr lvl="1">
              <a:buFont typeface="Courier New" panose="020B0604020202020204" pitchFamily="34" charset="0"/>
              <a:buChar char="o"/>
            </a:pPr>
            <a:r>
              <a:rPr lang="en-US">
                <a:cs typeface="Calibri"/>
              </a:rPr>
              <a:t>They seem to have different values</a:t>
            </a:r>
          </a:p>
        </p:txBody>
      </p:sp>
    </p:spTree>
    <p:extLst>
      <p:ext uri="{BB962C8B-B14F-4D97-AF65-F5344CB8AC3E}">
        <p14:creationId xmlns:p14="http://schemas.microsoft.com/office/powerpoint/2010/main" val="5773368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C97C4-A05A-2F87-FC0E-48F89A1B5A66}"/>
              </a:ext>
            </a:extLst>
          </p:cNvPr>
          <p:cNvSpPr>
            <a:spLocks noGrp="1"/>
          </p:cNvSpPr>
          <p:nvPr>
            <p:ph type="title"/>
          </p:nvPr>
        </p:nvSpPr>
        <p:spPr/>
        <p:txBody>
          <a:bodyPr/>
          <a:lstStyle/>
          <a:p>
            <a:r>
              <a:rPr lang="en-US">
                <a:ea typeface="Calibri Light"/>
                <a:cs typeface="Calibri Light"/>
              </a:rPr>
              <a:t>SPECIMEN</a:t>
            </a:r>
            <a:endParaRPr lang="en-US"/>
          </a:p>
        </p:txBody>
      </p:sp>
      <p:graphicFrame>
        <p:nvGraphicFramePr>
          <p:cNvPr id="5" name="Content Placeholder 4">
            <a:extLst>
              <a:ext uri="{FF2B5EF4-FFF2-40B4-BE49-F238E27FC236}">
                <a16:creationId xmlns:a16="http://schemas.microsoft.com/office/drawing/2014/main" id="{CDA34B85-9D2E-B820-495A-5EC8B7C81E11}"/>
              </a:ext>
            </a:extLst>
          </p:cNvPr>
          <p:cNvGraphicFramePr>
            <a:graphicFrameLocks noGrp="1"/>
          </p:cNvGraphicFramePr>
          <p:nvPr>
            <p:ph idx="1"/>
            <p:extLst>
              <p:ext uri="{D42A27DB-BD31-4B8C-83A1-F6EECF244321}">
                <p14:modId xmlns:p14="http://schemas.microsoft.com/office/powerpoint/2010/main" val="3010018241"/>
              </p:ext>
            </p:extLst>
          </p:nvPr>
        </p:nvGraphicFramePr>
        <p:xfrm>
          <a:off x="877186" y="2002464"/>
          <a:ext cx="3035241" cy="2980272"/>
        </p:xfrm>
        <a:graphic>
          <a:graphicData uri="http://schemas.openxmlformats.org/drawingml/2006/table">
            <a:tbl>
              <a:tblPr firstRow="1" bandRow="1">
                <a:tableStyleId>{5C22544A-7EE6-4342-B048-85BDC9FD1C3A}</a:tableStyleId>
              </a:tblPr>
              <a:tblGrid>
                <a:gridCol w="3035241">
                  <a:extLst>
                    <a:ext uri="{9D8B030D-6E8A-4147-A177-3AD203B41FA5}">
                      <a16:colId xmlns:a16="http://schemas.microsoft.com/office/drawing/2014/main" val="3994808025"/>
                    </a:ext>
                  </a:extLst>
                </a:gridCol>
              </a:tblGrid>
              <a:tr h="228207">
                <a:tc>
                  <a:txBody>
                    <a:bodyPr/>
                    <a:lstStyle/>
                    <a:p>
                      <a:pPr algn="l" fontAlgn="b"/>
                      <a:r>
                        <a:rPr lang="en-US" sz="1050" b="0" i="0" u="none" strike="noStrike">
                          <a:solidFill>
                            <a:srgbClr val="000000"/>
                          </a:solidFill>
                          <a:effectLst/>
                          <a:latin typeface="Calibri"/>
                        </a:rPr>
                        <a:t>Number of Columns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00197186"/>
                  </a:ext>
                </a:extLst>
              </a:tr>
              <a:tr h="201875">
                <a:tc>
                  <a:txBody>
                    <a:bodyPr/>
                    <a:lstStyle/>
                    <a:p>
                      <a:pPr algn="l" fontAlgn="b"/>
                      <a:r>
                        <a:rPr lang="en-US" sz="1050" b="0" i="0" u="none" strike="noStrike">
                          <a:solidFill>
                            <a:srgbClr val="000000"/>
                          </a:solidFill>
                          <a:effectLst/>
                          <a:latin typeface="Calibri"/>
                        </a:rPr>
                        <a:t>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58577291"/>
                  </a:ext>
                </a:extLst>
              </a:tr>
              <a:tr h="201875">
                <a:tc>
                  <a:txBody>
                    <a:bodyPr/>
                    <a:lstStyle/>
                    <a:p>
                      <a:pPr algn="l" fontAlgn="b"/>
                      <a:r>
                        <a:rPr lang="en-US" sz="1050" b="0" i="0" u="none" strike="noStrike">
                          <a:solidFill>
                            <a:srgbClr val="000000"/>
                          </a:solidFill>
                          <a:effectLst/>
                          <a:latin typeface="Calibri"/>
                        </a:rPr>
                        <a:t>Number of Rows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042119637"/>
                  </a:ext>
                </a:extLst>
              </a:tr>
              <a:tr h="201875">
                <a:tc>
                  <a:txBody>
                    <a:bodyPr/>
                    <a:lstStyle/>
                    <a:p>
                      <a:pPr algn="l" fontAlgn="b"/>
                      <a:r>
                        <a:rPr lang="en-US" sz="1050" b="0" i="0" u="none" strike="noStrike">
                          <a:solidFill>
                            <a:srgbClr val="000000"/>
                          </a:solidFill>
                          <a:effectLst/>
                          <a:latin typeface="Calibri"/>
                        </a:rPr>
                        <a:t>6599595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7719102"/>
                  </a:ext>
                </a:extLst>
              </a:tr>
              <a:tr h="201875">
                <a:tc>
                  <a:txBody>
                    <a:bodyPr/>
                    <a:lstStyle/>
                    <a:p>
                      <a:pPr algn="l" fontAlgn="t"/>
                      <a:r>
                        <a:rPr lang="en-US" sz="1050" b="0" i="0" u="none" strike="noStrike">
                          <a:solidFill>
                            <a:srgbClr val="000000"/>
                          </a:solidFill>
                          <a:effectLst/>
                          <a:latin typeface="Calibri"/>
                        </a:rPr>
                        <a:t>Total Missing Values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14031781"/>
                  </a:ext>
                </a:extLst>
              </a:tr>
              <a:tr h="201875">
                <a:tc>
                  <a:txBody>
                    <a:bodyPr/>
                    <a:lstStyle/>
                    <a:p>
                      <a:pPr algn="l" fontAlgn="t"/>
                      <a:r>
                        <a:rPr lang="en-US" sz="1050" b="0" i="0" u="none" strike="noStrike">
                          <a:solidFill>
                            <a:srgbClr val="000000"/>
                          </a:solidFill>
                          <a:effectLst/>
                          <a:latin typeface="Calibri"/>
                        </a:rPr>
                        <a:t>62042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05738858"/>
                  </a:ext>
                </a:extLst>
              </a:tr>
              <a:tr h="201875">
                <a:tc>
                  <a:txBody>
                    <a:bodyPr/>
                    <a:lstStyle/>
                    <a:p>
                      <a:pPr algn="l" fontAlgn="t"/>
                      <a:r>
                        <a:rPr lang="en-US" sz="1050" b="0" i="0" u="none" strike="noStrike">
                          <a:solidFill>
                            <a:srgbClr val="000000"/>
                          </a:solidFill>
                          <a:effectLst/>
                          <a:latin typeface="Calibri"/>
                        </a:rPr>
                        <a:t>Count of Missing Values (SAMPLE_TEST_RESULT_ID)</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53794293"/>
                  </a:ext>
                </a:extLst>
              </a:tr>
              <a:tr h="201875">
                <a:tc>
                  <a:txBody>
                    <a:bodyPr/>
                    <a:lstStyle/>
                    <a:p>
                      <a:pPr algn="l" fontAlgn="t"/>
                      <a:r>
                        <a:rPr lang="en-US" sz="1050" b="0" i="0" u="none" strike="noStrike">
                          <a:solidFill>
                            <a:srgbClr val="000000"/>
                          </a:solidFill>
                          <a:effectLst/>
                          <a:latin typeface="Calibri"/>
                        </a:rPr>
                        <a:t>15416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77854566"/>
                  </a:ext>
                </a:extLst>
              </a:tr>
              <a:tr h="201875">
                <a:tc>
                  <a:txBody>
                    <a:bodyPr/>
                    <a:lstStyle/>
                    <a:p>
                      <a:pPr algn="l" fontAlgn="t"/>
                      <a:r>
                        <a:rPr lang="en-US" sz="1050" b="0" i="0" u="none" strike="noStrike">
                          <a:solidFill>
                            <a:srgbClr val="000000"/>
                          </a:solidFill>
                          <a:effectLst/>
                          <a:latin typeface="Calibri"/>
                        </a:rPr>
                        <a:t>Count of Missing Values (SPECIMEN_ID_TEST_RESULT1)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57136924"/>
                  </a:ext>
                </a:extLst>
              </a:tr>
              <a:tr h="201875">
                <a:tc>
                  <a:txBody>
                    <a:bodyPr/>
                    <a:lstStyle/>
                    <a:p>
                      <a:pPr algn="l" fontAlgn="t"/>
                      <a:r>
                        <a:rPr lang="en-US" sz="1050" b="0" i="0" u="none" strike="noStrike">
                          <a:solidFill>
                            <a:srgbClr val="000000"/>
                          </a:solidFill>
                          <a:effectLst/>
                          <a:latin typeface="Calibri"/>
                        </a:rPr>
                        <a:t>15416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47849191"/>
                  </a:ext>
                </a:extLst>
              </a:tr>
              <a:tr h="201875">
                <a:tc>
                  <a:txBody>
                    <a:bodyPr/>
                    <a:lstStyle/>
                    <a:p>
                      <a:pPr algn="l" fontAlgn="t"/>
                      <a:r>
                        <a:rPr lang="en-US" sz="1050" b="0" i="0" u="none" strike="noStrike">
                          <a:solidFill>
                            <a:srgbClr val="000000"/>
                          </a:solidFill>
                          <a:effectLst/>
                          <a:latin typeface="Calibri"/>
                        </a:rPr>
                        <a:t>Count of Missing Values (TECH_ID_TEST_RESULT1)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13733626"/>
                  </a:ext>
                </a:extLst>
              </a:tr>
              <a:tr h="201875">
                <a:tc>
                  <a:txBody>
                    <a:bodyPr/>
                    <a:lstStyle/>
                    <a:p>
                      <a:pPr algn="l" fontAlgn="t"/>
                      <a:r>
                        <a:rPr lang="en-US" sz="1050" b="0" i="0" u="none" strike="noStrike">
                          <a:solidFill>
                            <a:srgbClr val="000000"/>
                          </a:solidFill>
                          <a:effectLst/>
                          <a:latin typeface="Calibri"/>
                        </a:rPr>
                        <a:t>15794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66166881"/>
                  </a:ext>
                </a:extLst>
              </a:tr>
              <a:tr h="201875">
                <a:tc>
                  <a:txBody>
                    <a:bodyPr/>
                    <a:lstStyle/>
                    <a:p>
                      <a:pPr algn="l" fontAlgn="t"/>
                      <a:r>
                        <a:rPr lang="en-US" sz="1050" b="0" i="0" u="none" strike="noStrike">
                          <a:solidFill>
                            <a:srgbClr val="000000"/>
                          </a:solidFill>
                          <a:effectLst/>
                          <a:latin typeface="Calibri"/>
                        </a:rPr>
                        <a:t>Count of Missing Values (TEST_RESULT_ID)</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18433031"/>
                  </a:ext>
                </a:extLst>
              </a:tr>
              <a:tr h="201875">
                <a:tc>
                  <a:txBody>
                    <a:bodyPr/>
                    <a:lstStyle/>
                    <a:p>
                      <a:pPr algn="l" fontAlgn="t"/>
                      <a:r>
                        <a:rPr lang="en-US" sz="1050" b="0" i="0" u="none" strike="noStrike">
                          <a:solidFill>
                            <a:srgbClr val="000000"/>
                          </a:solidFill>
                          <a:effectLst/>
                          <a:latin typeface="Calibri"/>
                        </a:rPr>
                        <a:t>15416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16954438"/>
                  </a:ext>
                </a:extLst>
              </a:tr>
            </a:tbl>
          </a:graphicData>
        </a:graphic>
      </p:graphicFrame>
      <p:graphicFrame>
        <p:nvGraphicFramePr>
          <p:cNvPr id="7" name="Table 6">
            <a:extLst>
              <a:ext uri="{FF2B5EF4-FFF2-40B4-BE49-F238E27FC236}">
                <a16:creationId xmlns:a16="http://schemas.microsoft.com/office/drawing/2014/main" id="{34EEC610-DBCB-DAEA-4122-50E04B750DAA}"/>
              </a:ext>
            </a:extLst>
          </p:cNvPr>
          <p:cNvGraphicFramePr>
            <a:graphicFrameLocks noGrp="1"/>
          </p:cNvGraphicFramePr>
          <p:nvPr>
            <p:extLst>
              <p:ext uri="{D42A27DB-BD31-4B8C-83A1-F6EECF244321}">
                <p14:modId xmlns:p14="http://schemas.microsoft.com/office/powerpoint/2010/main" val="1102576968"/>
              </p:ext>
            </p:extLst>
          </p:nvPr>
        </p:nvGraphicFramePr>
        <p:xfrm>
          <a:off x="4185548" y="1979279"/>
          <a:ext cx="7495787" cy="3676650"/>
        </p:xfrm>
        <a:graphic>
          <a:graphicData uri="http://schemas.openxmlformats.org/drawingml/2006/table">
            <a:tbl>
              <a:tblPr firstRow="1" bandRow="1">
                <a:tableStyleId>{5C22544A-7EE6-4342-B048-85BDC9FD1C3A}</a:tableStyleId>
              </a:tblPr>
              <a:tblGrid>
                <a:gridCol w="787844">
                  <a:extLst>
                    <a:ext uri="{9D8B030D-6E8A-4147-A177-3AD203B41FA5}">
                      <a16:colId xmlns:a16="http://schemas.microsoft.com/office/drawing/2014/main" val="467937654"/>
                    </a:ext>
                  </a:extLst>
                </a:gridCol>
                <a:gridCol w="2678679">
                  <a:extLst>
                    <a:ext uri="{9D8B030D-6E8A-4147-A177-3AD203B41FA5}">
                      <a16:colId xmlns:a16="http://schemas.microsoft.com/office/drawing/2014/main" val="2317456886"/>
                    </a:ext>
                  </a:extLst>
                </a:gridCol>
                <a:gridCol w="708837">
                  <a:extLst>
                    <a:ext uri="{9D8B030D-6E8A-4147-A177-3AD203B41FA5}">
                      <a16:colId xmlns:a16="http://schemas.microsoft.com/office/drawing/2014/main" val="2078636438"/>
                    </a:ext>
                  </a:extLst>
                </a:gridCol>
                <a:gridCol w="424157">
                  <a:extLst>
                    <a:ext uri="{9D8B030D-6E8A-4147-A177-3AD203B41FA5}">
                      <a16:colId xmlns:a16="http://schemas.microsoft.com/office/drawing/2014/main" val="4210667186"/>
                    </a:ext>
                  </a:extLst>
                </a:gridCol>
                <a:gridCol w="1080473">
                  <a:extLst>
                    <a:ext uri="{9D8B030D-6E8A-4147-A177-3AD203B41FA5}">
                      <a16:colId xmlns:a16="http://schemas.microsoft.com/office/drawing/2014/main" val="4257322228"/>
                    </a:ext>
                  </a:extLst>
                </a:gridCol>
                <a:gridCol w="727819">
                  <a:extLst>
                    <a:ext uri="{9D8B030D-6E8A-4147-A177-3AD203B41FA5}">
                      <a16:colId xmlns:a16="http://schemas.microsoft.com/office/drawing/2014/main" val="70392601"/>
                    </a:ext>
                  </a:extLst>
                </a:gridCol>
                <a:gridCol w="1087978">
                  <a:extLst>
                    <a:ext uri="{9D8B030D-6E8A-4147-A177-3AD203B41FA5}">
                      <a16:colId xmlns:a16="http://schemas.microsoft.com/office/drawing/2014/main" val="4070000301"/>
                    </a:ext>
                  </a:extLst>
                </a:gridCol>
              </a:tblGrid>
              <a:tr h="200025">
                <a:tc>
                  <a:txBody>
                    <a:bodyPr/>
                    <a:lstStyle/>
                    <a:p>
                      <a:pPr algn="l" fontAlgn="b"/>
                      <a:r>
                        <a:rPr lang="en-US" sz="1200" b="0" i="0" u="none" strike="noStrike">
                          <a:solidFill>
                            <a:srgbClr val="000000"/>
                          </a:solidFill>
                          <a:effectLst/>
                          <a:latin typeface="Calibri"/>
                        </a:rPr>
                        <a:t>Lab Barcode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Name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Counts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Lab 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Lab Name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Lab User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Report Lab Name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16942825"/>
                  </a:ext>
                </a:extLst>
              </a:tr>
              <a:tr h="200025">
                <a:tc>
                  <a:txBody>
                    <a:bodyPr/>
                    <a:lstStyle/>
                    <a:p>
                      <a:pPr algn="l" fontAlgn="b"/>
                      <a:r>
                        <a:rPr lang="en-US" sz="1200" b="0" i="0" u="none" strike="noStrike">
                          <a:solidFill>
                            <a:srgbClr val="000000"/>
                          </a:solidFill>
                          <a:effectLst/>
                          <a:latin typeface="Calibri"/>
                        </a:rPr>
                        <a:t>54321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ILLINOIS STATE UNIVERISTY COVID TESTING LAB</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1,007,270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ISU</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err="1">
                          <a:solidFill>
                            <a:srgbClr val="000000"/>
                          </a:solidFill>
                          <a:effectLst/>
                          <a:latin typeface="Calibri"/>
                        </a:rPr>
                        <a:t>isu</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ISU</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96134745"/>
                  </a:ext>
                </a:extLst>
              </a:tr>
              <a:tr h="200025">
                <a:tc>
                  <a:txBody>
                    <a:bodyPr/>
                    <a:lstStyle/>
                    <a:p>
                      <a:pPr algn="l" fontAlgn="b"/>
                      <a:r>
                        <a:rPr lang="en-US" sz="1200" b="0" i="0" u="none" strike="noStrike">
                          <a:solidFill>
                            <a:srgbClr val="000000"/>
                          </a:solidFill>
                          <a:effectLst/>
                          <a:latin typeface="Calibri"/>
                        </a:rPr>
                        <a:t>216357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Orchard Labs, Inc.</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47,080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err="1">
                          <a:solidFill>
                            <a:srgbClr val="000000"/>
                          </a:solidFill>
                          <a:effectLst/>
                          <a:latin typeface="Calibri"/>
                        </a:rPr>
                        <a:t>Neelyx</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Orchard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Orchard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094594023"/>
                  </a:ext>
                </a:extLst>
              </a:tr>
              <a:tr h="200025">
                <a:tc>
                  <a:txBody>
                    <a:bodyPr/>
                    <a:lstStyle/>
                    <a:p>
                      <a:pPr algn="l" fontAlgn="b"/>
                      <a:r>
                        <a:rPr lang="en-US" sz="1200" b="0" i="0" u="none" strike="noStrike">
                          <a:solidFill>
                            <a:srgbClr val="000000"/>
                          </a:solidFill>
                          <a:effectLst/>
                          <a:latin typeface="Calibri"/>
                        </a:rPr>
                        <a:t>381450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2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493,022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St. Mary's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err="1">
                          <a:solidFill>
                            <a:srgbClr val="000000"/>
                          </a:solidFill>
                          <a:effectLst/>
                          <a:latin typeface="Calibri"/>
                        </a:rPr>
                        <a:t>decatur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Decatur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51219127"/>
                  </a:ext>
                </a:extLst>
              </a:tr>
              <a:tr h="200025">
                <a:tc>
                  <a:txBody>
                    <a:bodyPr/>
                    <a:lstStyle/>
                    <a:p>
                      <a:pPr algn="l" fontAlgn="b"/>
                      <a:r>
                        <a:rPr lang="en-US" sz="1200" b="0" i="0" u="none" strike="noStrike">
                          <a:solidFill>
                            <a:srgbClr val="000000"/>
                          </a:solidFill>
                          <a:effectLst/>
                          <a:latin typeface="Calibri"/>
                        </a:rPr>
                        <a:t>456406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University of Illinois College of Medicine Rockford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437,179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Rockford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err="1">
                          <a:solidFill>
                            <a:srgbClr val="000000"/>
                          </a:solidFill>
                          <a:effectLst/>
                          <a:latin typeface="Calibri"/>
                        </a:rPr>
                        <a:t>rockford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Rockford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63568641"/>
                  </a:ext>
                </a:extLst>
              </a:tr>
              <a:tr h="200025">
                <a:tc>
                  <a:txBody>
                    <a:bodyPr/>
                    <a:lstStyle/>
                    <a:p>
                      <a:pPr algn="l" fontAlgn="b"/>
                      <a:r>
                        <a:rPr lang="en-US" sz="1200" b="0" i="0" u="none" strike="noStrike">
                          <a:solidFill>
                            <a:srgbClr val="000000"/>
                          </a:solidFill>
                          <a:effectLst/>
                          <a:latin typeface="Calibri"/>
                        </a:rPr>
                        <a:t>623922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Shield Illinois Covid Testing Lab</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1,199,108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Springfield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err="1">
                          <a:solidFill>
                            <a:srgbClr val="000000"/>
                          </a:solidFill>
                          <a:effectLst/>
                          <a:latin typeface="Calibri"/>
                        </a:rPr>
                        <a:t>springfield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err="1">
                          <a:solidFill>
                            <a:srgbClr val="000000"/>
                          </a:solidFill>
                          <a:effectLst/>
                          <a:latin typeface="Calibri"/>
                        </a:rPr>
                        <a:t>SISpringfield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93263816"/>
                  </a:ext>
                </a:extLst>
              </a:tr>
              <a:tr h="200025">
                <a:tc>
                  <a:txBody>
                    <a:bodyPr/>
                    <a:lstStyle/>
                    <a:p>
                      <a:pPr algn="l" fontAlgn="b"/>
                      <a:r>
                        <a:rPr lang="en-US" sz="1200" b="0" i="0" u="none" strike="noStrike">
                          <a:solidFill>
                            <a:srgbClr val="000000"/>
                          </a:solidFill>
                          <a:effectLst/>
                          <a:latin typeface="Calibri"/>
                        </a:rPr>
                        <a:t>740528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SHIELD Illinois Diagnostic Laboratory at UIC</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1,053,441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SHIELDILUIC</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Shield451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Shield451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05019881"/>
                  </a:ext>
                </a:extLst>
              </a:tr>
              <a:tr h="200025">
                <a:tc>
                  <a:txBody>
                    <a:bodyPr/>
                    <a:lstStyle/>
                    <a:p>
                      <a:pPr algn="l" fontAlgn="b"/>
                      <a:r>
                        <a:rPr lang="en-US" sz="1200" b="0" i="0" u="none" strike="noStrike">
                          <a:solidFill>
                            <a:srgbClr val="000000"/>
                          </a:solidFill>
                          <a:effectLst/>
                          <a:latin typeface="Calibri"/>
                        </a:rPr>
                        <a:t>874140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endParaRPr lang="en-US" sz="1200" b="0" i="0" u="none" strike="noStrike">
                        <a:solidFill>
                          <a:srgbClr val="000000"/>
                        </a:solidFill>
                        <a:effectLst/>
                        <a:latin typeface="Calibri"/>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818,054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Loyola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err="1">
                          <a:solidFill>
                            <a:srgbClr val="000000"/>
                          </a:solidFill>
                          <a:effectLst/>
                          <a:latin typeface="Calibri"/>
                        </a:rPr>
                        <a:t>loyola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Loyola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56140488"/>
                  </a:ext>
                </a:extLst>
              </a:tr>
              <a:tr h="200025">
                <a:tc>
                  <a:txBody>
                    <a:bodyPr/>
                    <a:lstStyle/>
                    <a:p>
                      <a:pPr algn="l" fontAlgn="b"/>
                      <a:r>
                        <a:rPr lang="en-US" sz="1200" b="0" i="0" u="none" strike="noStrike">
                          <a:solidFill>
                            <a:srgbClr val="000000"/>
                          </a:solidFill>
                          <a:effectLst/>
                          <a:latin typeface="Calibri"/>
                        </a:rPr>
                        <a:t>910488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GIFT OF HOPE-INFECTIOUS DISEASE TEST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255,527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GOH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err="1">
                          <a:solidFill>
                            <a:srgbClr val="000000"/>
                          </a:solidFill>
                          <a:effectLst/>
                          <a:latin typeface="Calibri"/>
                        </a:rPr>
                        <a:t>goh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GOH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69257438"/>
                  </a:ext>
                </a:extLst>
              </a:tr>
              <a:tr h="200025">
                <a:tc>
                  <a:txBody>
                    <a:bodyPr/>
                    <a:lstStyle/>
                    <a:p>
                      <a:pPr algn="l" fontAlgn="b"/>
                      <a:r>
                        <a:rPr lang="en-US" sz="1200" b="0" i="0" u="none" strike="noStrike">
                          <a:solidFill>
                            <a:srgbClr val="000000"/>
                          </a:solidFill>
                          <a:effectLst/>
                          <a:latin typeface="Calibri"/>
                        </a:rPr>
                        <a:t>485906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T3 Madison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770,779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T3 Madison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err="1">
                          <a:solidFill>
                            <a:srgbClr val="000000"/>
                          </a:solidFill>
                          <a:effectLst/>
                          <a:latin typeface="Calibri"/>
                        </a:rPr>
                        <a:t>madison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err="1">
                          <a:solidFill>
                            <a:srgbClr val="000000"/>
                          </a:solidFill>
                          <a:effectLst/>
                          <a:latin typeface="Calibri"/>
                        </a:rPr>
                        <a:t>madison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96625172"/>
                  </a:ext>
                </a:extLst>
              </a:tr>
              <a:tr h="200025">
                <a:tc>
                  <a:txBody>
                    <a:bodyPr/>
                    <a:lstStyle/>
                    <a:p>
                      <a:pPr algn="l" fontAlgn="b"/>
                      <a:r>
                        <a:rPr lang="en-US" sz="1200" b="0" i="0" u="none" strike="noStrike">
                          <a:solidFill>
                            <a:srgbClr val="000000"/>
                          </a:solidFill>
                          <a:effectLst/>
                          <a:latin typeface="Calibri"/>
                        </a:rPr>
                        <a:t>736952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200" b="0" i="0" u="none" strike="noStrike">
                          <a:solidFill>
                            <a:srgbClr val="000000"/>
                          </a:solidFill>
                          <a:effectLst/>
                          <a:latin typeface="Calibri"/>
                        </a:rPr>
                        <a:t>Champaign Annex</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73,597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Champaign Annex</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annex</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annex</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46898591"/>
                  </a:ext>
                </a:extLst>
              </a:tr>
              <a:tr h="200025">
                <a:tc>
                  <a:txBody>
                    <a:bodyPr/>
                    <a:lstStyle/>
                    <a:p>
                      <a:pPr algn="l" fontAlgn="b"/>
                      <a:endParaRPr lang="en-US" sz="12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t"/>
                      <a:endParaRPr lang="en-US" sz="1200" b="0" i="0" u="none" strike="noStrike">
                        <a:solidFill>
                          <a:srgbClr val="000000"/>
                        </a:solidFill>
                        <a:effectLst/>
                        <a:latin typeface="Calibri"/>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en-US" sz="1200" b="0" i="0" u="none" strike="noStrike">
                          <a:solidFill>
                            <a:srgbClr val="000000"/>
                          </a:solidFill>
                          <a:effectLst/>
                          <a:latin typeface="Calibri"/>
                        </a:rPr>
                        <a:t>Null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en-US" sz="1200" b="0" i="0" u="none" strike="noStrike">
                          <a:solidFill>
                            <a:srgbClr val="000000"/>
                          </a:solidFill>
                          <a:effectLst/>
                          <a:latin typeface="Calibri"/>
                        </a:rPr>
                        <a:t>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endParaRPr lang="en-US" sz="12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endParaRPr lang="en-US" sz="120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en-US" sz="1200" b="0" i="0" u="none" strike="noStrike">
                          <a:solidFill>
                            <a:srgbClr val="000000"/>
                          </a:solidFill>
                          <a:effectLst/>
                          <a:latin typeface="Calibri"/>
                        </a:rPr>
                        <a:t>LAB7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extLst>
                  <a:ext uri="{0D108BD9-81ED-4DB2-BD59-A6C34878D82A}">
                    <a16:rowId xmlns:a16="http://schemas.microsoft.com/office/drawing/2014/main" val="3976983516"/>
                  </a:ext>
                </a:extLst>
              </a:tr>
              <a:tr h="200025">
                <a:tc>
                  <a:txBody>
                    <a:bodyPr/>
                    <a:lstStyle/>
                    <a:p>
                      <a:pPr algn="l" fontAlgn="b"/>
                      <a:r>
                        <a:rPr lang="en-US" sz="1200" b="0" i="0" u="none" strike="noStrike">
                          <a:solidFill>
                            <a:srgbClr val="000000"/>
                          </a:solidFill>
                          <a:effectLst/>
                          <a:latin typeface="Calibri"/>
                        </a:rPr>
                        <a:t>629518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200" b="0" i="0" u="none" strike="noStrike">
                          <a:solidFill>
                            <a:srgbClr val="000000"/>
                          </a:solidFill>
                          <a:effectLst/>
                          <a:latin typeface="Calibri"/>
                        </a:rPr>
                        <a:t>Simple Labs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26,704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Simple Labs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simple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simple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60373217"/>
                  </a:ext>
                </a:extLst>
              </a:tr>
              <a:tr h="200025">
                <a:tc>
                  <a:txBody>
                    <a:bodyPr/>
                    <a:lstStyle/>
                    <a:p>
                      <a:pPr algn="l" fontAlgn="b"/>
                      <a:r>
                        <a:rPr lang="en-US" sz="1200" b="0" i="0" u="none" strike="noStrike">
                          <a:solidFill>
                            <a:srgbClr val="000000"/>
                          </a:solidFill>
                          <a:effectLst/>
                          <a:latin typeface="Calibri"/>
                        </a:rPr>
                        <a:t>374037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200" b="0" i="0" u="none" strike="noStrike">
                          <a:solidFill>
                            <a:srgbClr val="000000"/>
                          </a:solidFill>
                          <a:effectLst/>
                          <a:latin typeface="Calibri"/>
                        </a:rPr>
                        <a:t>T3 UIC</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417,834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T3 UIC</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err="1">
                          <a:solidFill>
                            <a:srgbClr val="000000"/>
                          </a:solidFill>
                          <a:effectLst/>
                          <a:latin typeface="Calibri"/>
                        </a:rPr>
                        <a:t>uic</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LAB7UIC</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527777544"/>
                  </a:ext>
                </a:extLst>
              </a:tr>
            </a:tbl>
          </a:graphicData>
        </a:graphic>
      </p:graphicFrame>
    </p:spTree>
    <p:extLst>
      <p:ext uri="{BB962C8B-B14F-4D97-AF65-F5344CB8AC3E}">
        <p14:creationId xmlns:p14="http://schemas.microsoft.com/office/powerpoint/2010/main" val="34008635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E5650-9DBB-9652-1EE9-D72D8F5E3812}"/>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CABD7C32-7634-CF8B-DFC0-A788971611AD}"/>
              </a:ext>
            </a:extLst>
          </p:cNvPr>
          <p:cNvSpPr txBox="1"/>
          <p:nvPr/>
        </p:nvSpPr>
        <p:spPr>
          <a:xfrm>
            <a:off x="0" y="209550"/>
            <a:ext cx="1216342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a:latin typeface="Calibri Light"/>
                <a:cs typeface="Calibri Light"/>
              </a:rPr>
              <a:t>Specimen</a:t>
            </a:r>
          </a:p>
        </p:txBody>
      </p:sp>
      <p:sp>
        <p:nvSpPr>
          <p:cNvPr id="12" name="TextBox 11">
            <a:extLst>
              <a:ext uri="{FF2B5EF4-FFF2-40B4-BE49-F238E27FC236}">
                <a16:creationId xmlns:a16="http://schemas.microsoft.com/office/drawing/2014/main" id="{778163BF-7EAC-C65D-3E1F-ABB455923FB8}"/>
              </a:ext>
            </a:extLst>
          </p:cNvPr>
          <p:cNvSpPr txBox="1"/>
          <p:nvPr/>
        </p:nvSpPr>
        <p:spPr>
          <a:xfrm>
            <a:off x="918482" y="917436"/>
            <a:ext cx="10715625"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panose="020B0604020202020204" pitchFamily="34" charset="0"/>
              <a:buChar char="•"/>
            </a:pPr>
            <a:r>
              <a:rPr lang="en-US">
                <a:cs typeface="Calibri"/>
              </a:rPr>
              <a:t>6,599,595 observations, 21 variables (Allow Edit Results, Audit Racks, Lab Barcode, Lab Desc, Lab Id, Lab Name, Lab User, Report Lab Name, Specimen Id, </a:t>
            </a:r>
            <a:r>
              <a:rPr lang="en-US" err="1">
                <a:cs typeface="Calibri"/>
              </a:rPr>
              <a:t>Specimen_Barcode</a:t>
            </a:r>
            <a:r>
              <a:rPr lang="en-US">
                <a:cs typeface="Calibri"/>
              </a:rPr>
              <a:t>, Tech Id, TEST_RESULT, TS, TS LAB1, TS TEST RESULT1, </a:t>
            </a:r>
            <a:r>
              <a:rPr lang="en-US" err="1">
                <a:cs typeface="Calibri"/>
              </a:rPr>
              <a:t>Custormer</a:t>
            </a:r>
            <a:r>
              <a:rPr lang="en-US">
                <a:cs typeface="Calibri"/>
              </a:rPr>
              <a:t> ID, LAB ID LAB1, SAMPLE_TEST_RESULT_ID, SPECIMEN_ID TEST_RESULT1, TECH_ID TEST_RESULT1, TEST_RESULT_ID)</a:t>
            </a:r>
            <a:endParaRPr lang="en-US"/>
          </a:p>
          <a:p>
            <a:pPr marL="285750" indent="-285750" algn="just">
              <a:buFont typeface="Arial" panose="020B0604020202020204" pitchFamily="34" charset="0"/>
              <a:buChar char="•"/>
            </a:pPr>
            <a:r>
              <a:rPr lang="en-US" err="1">
                <a:cs typeface="Calibri"/>
              </a:rPr>
              <a:t>Lab.Id</a:t>
            </a:r>
            <a:r>
              <a:rPr lang="en-US">
                <a:cs typeface="Calibri"/>
              </a:rPr>
              <a:t> and Lab.Id.LAB1 columns are the same</a:t>
            </a:r>
            <a:endParaRPr lang="en-US"/>
          </a:p>
          <a:p>
            <a:pPr marL="285750" indent="-285750" algn="just">
              <a:buFont typeface="Arial" panose="020B0604020202020204" pitchFamily="34" charset="0"/>
              <a:buChar char="•"/>
            </a:pPr>
            <a:r>
              <a:rPr lang="en-US" err="1">
                <a:cs typeface="Calibri"/>
              </a:rPr>
              <a:t>Tech_Id</a:t>
            </a:r>
            <a:r>
              <a:rPr lang="en-US">
                <a:cs typeface="Calibri"/>
              </a:rPr>
              <a:t> and </a:t>
            </a:r>
            <a:r>
              <a:rPr lang="en-US">
                <a:ea typeface="+mn-lt"/>
                <a:cs typeface="+mn-lt"/>
              </a:rPr>
              <a:t>TECH_ID.TEST_RESULT1 columns are not the same (several discrepancies between these two columns)</a:t>
            </a:r>
            <a:endParaRPr lang="en-US"/>
          </a:p>
          <a:p>
            <a:pPr marL="285750" indent="-285750" algn="just">
              <a:buFont typeface="Arial" panose="020B0604020202020204" pitchFamily="34" charset="0"/>
              <a:buChar char="•"/>
            </a:pPr>
            <a:r>
              <a:rPr lang="en-US"/>
              <a:t>3 different timestamps (TS, TS.LAB1, and TS.TEST_RESULT1)</a:t>
            </a:r>
            <a:endParaRPr lang="en-US">
              <a:cs typeface="Calibri"/>
            </a:endParaRPr>
          </a:p>
          <a:p>
            <a:pPr marL="285750" indent="-285750" algn="just">
              <a:buFont typeface="Arial" panose="020B0604020202020204" pitchFamily="34" charset="0"/>
              <a:buChar char="•"/>
            </a:pPr>
            <a:r>
              <a:rPr lang="en-US">
                <a:ea typeface="Calibri"/>
                <a:cs typeface="Calibri"/>
              </a:rPr>
              <a:t>The time difference between TS and TS.TEST_RESULT1 is varied between 1 minute to over 36 days</a:t>
            </a:r>
            <a:endParaRPr lang="en-US">
              <a:cs typeface="Calibri"/>
            </a:endParaRPr>
          </a:p>
          <a:p>
            <a:pPr marL="285750" indent="-285750" algn="just">
              <a:buFont typeface="Arial" panose="020B0604020202020204" pitchFamily="34" charset="0"/>
              <a:buChar char="•"/>
            </a:pPr>
            <a:r>
              <a:rPr lang="en-US">
                <a:ea typeface="Calibri"/>
                <a:cs typeface="Calibri"/>
              </a:rPr>
              <a:t>For TS.LAB1, not all the values are the same </a:t>
            </a:r>
            <a:endParaRPr lang="en-US">
              <a:cs typeface="Calibri"/>
            </a:endParaRPr>
          </a:p>
          <a:p>
            <a:pPr marL="742950" lvl="1" indent="-285750" algn="just">
              <a:buFont typeface="Courier New" panose="020B0604020202020204" pitchFamily="34" charset="0"/>
              <a:buChar char="o"/>
            </a:pPr>
            <a:r>
              <a:rPr lang="en-US">
                <a:cs typeface="Calibri"/>
              </a:rPr>
              <a:t>TS..LAB1 has the most different time </a:t>
            </a:r>
          </a:p>
          <a:p>
            <a:pPr marL="285750" lvl="1" indent="-285750" algn="just">
              <a:buFont typeface="Arial" panose="020B0604020202020204" pitchFamily="34" charset="0"/>
              <a:buChar char="•"/>
            </a:pPr>
            <a:r>
              <a:rPr lang="en-US">
                <a:cs typeface="Calibri"/>
              </a:rPr>
              <a:t>No </a:t>
            </a:r>
            <a:r>
              <a:rPr lang="en-US" err="1">
                <a:cs typeface="Calibri"/>
              </a:rPr>
              <a:t>discrepanicies</a:t>
            </a:r>
            <a:r>
              <a:rPr lang="en-US">
                <a:cs typeface="Calibri"/>
              </a:rPr>
              <a:t> have been found between </a:t>
            </a:r>
          </a:p>
          <a:p>
            <a:pPr marL="0" lvl="1" algn="just"/>
            <a:r>
              <a:rPr lang="en-US">
                <a:cs typeface="Calibri"/>
              </a:rPr>
              <a:t>SAMPLE_TEST_RESULT_ID and SPECIMEN_ID TEST_RESULT1</a:t>
            </a:r>
          </a:p>
        </p:txBody>
      </p:sp>
      <p:graphicFrame>
        <p:nvGraphicFramePr>
          <p:cNvPr id="2" name="Table 1">
            <a:extLst>
              <a:ext uri="{FF2B5EF4-FFF2-40B4-BE49-F238E27FC236}">
                <a16:creationId xmlns:a16="http://schemas.microsoft.com/office/drawing/2014/main" id="{E38D87BE-43FE-84B5-1148-74CD5284F03C}"/>
              </a:ext>
            </a:extLst>
          </p:cNvPr>
          <p:cNvGraphicFramePr>
            <a:graphicFrameLocks noGrp="1"/>
          </p:cNvGraphicFramePr>
          <p:nvPr>
            <p:extLst>
              <p:ext uri="{D42A27DB-BD31-4B8C-83A1-F6EECF244321}">
                <p14:modId xmlns:p14="http://schemas.microsoft.com/office/powerpoint/2010/main" val="3846407054"/>
              </p:ext>
            </p:extLst>
          </p:nvPr>
        </p:nvGraphicFramePr>
        <p:xfrm>
          <a:off x="7828870" y="3540149"/>
          <a:ext cx="4069896" cy="3226113"/>
        </p:xfrm>
        <a:graphic>
          <a:graphicData uri="http://schemas.openxmlformats.org/drawingml/2006/table">
            <a:tbl>
              <a:tblPr firstRow="1" bandRow="1">
                <a:tableStyleId>{5C22544A-7EE6-4342-B048-85BDC9FD1C3A}</a:tableStyleId>
              </a:tblPr>
              <a:tblGrid>
                <a:gridCol w="1861457">
                  <a:extLst>
                    <a:ext uri="{9D8B030D-6E8A-4147-A177-3AD203B41FA5}">
                      <a16:colId xmlns:a16="http://schemas.microsoft.com/office/drawing/2014/main" val="1807091540"/>
                    </a:ext>
                  </a:extLst>
                </a:gridCol>
                <a:gridCol w="898071">
                  <a:extLst>
                    <a:ext uri="{9D8B030D-6E8A-4147-A177-3AD203B41FA5}">
                      <a16:colId xmlns:a16="http://schemas.microsoft.com/office/drawing/2014/main" val="1333324489"/>
                    </a:ext>
                  </a:extLst>
                </a:gridCol>
                <a:gridCol w="1310368">
                  <a:extLst>
                    <a:ext uri="{9D8B030D-6E8A-4147-A177-3AD203B41FA5}">
                      <a16:colId xmlns:a16="http://schemas.microsoft.com/office/drawing/2014/main" val="2455729263"/>
                    </a:ext>
                  </a:extLst>
                </a:gridCol>
              </a:tblGrid>
              <a:tr h="375188">
                <a:tc>
                  <a:txBody>
                    <a:bodyPr/>
                    <a:lstStyle/>
                    <a:p>
                      <a:r>
                        <a:rPr lang="en-US" sz="1100"/>
                        <a:t>Values (TS.LAB1)</a:t>
                      </a:r>
                    </a:p>
                  </a:txBody>
                  <a:tcPr/>
                </a:tc>
                <a:tc>
                  <a:txBody>
                    <a:bodyPr/>
                    <a:lstStyle/>
                    <a:p>
                      <a:r>
                        <a:rPr lang="en-US" sz="1100"/>
                        <a:t>Frequency</a:t>
                      </a:r>
                    </a:p>
                  </a:txBody>
                  <a:tcPr/>
                </a:tc>
                <a:tc>
                  <a:txBody>
                    <a:bodyPr/>
                    <a:lstStyle/>
                    <a:p>
                      <a:r>
                        <a:rPr lang="en-US" sz="1100"/>
                        <a:t>Percentage (%)</a:t>
                      </a:r>
                    </a:p>
                  </a:txBody>
                  <a:tcPr/>
                </a:tc>
                <a:extLst>
                  <a:ext uri="{0D108BD9-81ED-4DB2-BD59-A6C34878D82A}">
                    <a16:rowId xmlns:a16="http://schemas.microsoft.com/office/drawing/2014/main" val="2507638427"/>
                  </a:ext>
                </a:extLst>
              </a:tr>
              <a:tr h="407275">
                <a:tc>
                  <a:txBody>
                    <a:bodyPr/>
                    <a:lstStyle/>
                    <a:p>
                      <a:pPr lvl="0">
                        <a:buNone/>
                      </a:pPr>
                      <a:r>
                        <a:rPr lang="en-US" sz="1200" b="0" i="0" u="none" strike="noStrike" noProof="0">
                          <a:solidFill>
                            <a:srgbClr val="000000"/>
                          </a:solidFill>
                          <a:latin typeface="+mn-lt"/>
                        </a:rPr>
                        <a:t>2/8/2021 3:21:10 PM</a:t>
                      </a:r>
                      <a:endParaRPr lang="en-US" sz="1200">
                        <a:latin typeface="+mn-lt"/>
                      </a:endParaRPr>
                    </a:p>
                  </a:txBody>
                  <a:tcPr/>
                </a:tc>
                <a:tc>
                  <a:txBody>
                    <a:bodyPr/>
                    <a:lstStyle/>
                    <a:p>
                      <a:r>
                        <a:rPr lang="en-US" sz="1200">
                          <a:effectLst/>
                        </a:rPr>
                        <a:t>1938894 </a:t>
                      </a:r>
                      <a:endParaRPr lang="en-US" sz="1200"/>
                    </a:p>
                  </a:txBody>
                  <a:tcPr/>
                </a:tc>
                <a:tc>
                  <a:txBody>
                    <a:bodyPr/>
                    <a:lstStyle/>
                    <a:p>
                      <a:r>
                        <a:rPr lang="en-US" sz="1200">
                          <a:effectLst/>
                        </a:rPr>
                        <a:t>29.3789846</a:t>
                      </a:r>
                      <a:endParaRPr lang="en-US" sz="1200"/>
                    </a:p>
                  </a:txBody>
                  <a:tcPr/>
                </a:tc>
                <a:extLst>
                  <a:ext uri="{0D108BD9-81ED-4DB2-BD59-A6C34878D82A}">
                    <a16:rowId xmlns:a16="http://schemas.microsoft.com/office/drawing/2014/main" val="347136683"/>
                  </a:ext>
                </a:extLst>
              </a:tr>
              <a:tr h="407275">
                <a:tc>
                  <a:txBody>
                    <a:bodyPr/>
                    <a:lstStyle/>
                    <a:p>
                      <a:pPr lvl="0">
                        <a:buNone/>
                      </a:pPr>
                      <a:r>
                        <a:rPr lang="en-US" sz="1200" b="0" i="0" u="none" strike="noStrike" noProof="0">
                          <a:solidFill>
                            <a:srgbClr val="000000"/>
                          </a:solidFill>
                          <a:latin typeface="+mn-lt"/>
                        </a:rPr>
                        <a:t>7/18/2021 9:47:14 PM</a:t>
                      </a:r>
                      <a:endParaRPr lang="en-US" sz="1200">
                        <a:latin typeface="+mn-lt"/>
                      </a:endParaRPr>
                    </a:p>
                  </a:txBody>
                  <a:tcPr/>
                </a:tc>
                <a:tc>
                  <a:txBody>
                    <a:bodyPr/>
                    <a:lstStyle/>
                    <a:p>
                      <a:r>
                        <a:rPr lang="en-US" sz="1200">
                          <a:effectLst/>
                        </a:rPr>
                        <a:t>1053441 </a:t>
                      </a:r>
                      <a:endParaRPr lang="en-US" sz="1200"/>
                    </a:p>
                  </a:txBody>
                  <a:tcPr/>
                </a:tc>
                <a:tc>
                  <a:txBody>
                    <a:bodyPr/>
                    <a:lstStyle/>
                    <a:p>
                      <a:r>
                        <a:rPr lang="en-US" sz="1200">
                          <a:effectLst/>
                        </a:rPr>
                        <a:t>15.9622068</a:t>
                      </a:r>
                      <a:endParaRPr lang="en-US" sz="1200"/>
                    </a:p>
                  </a:txBody>
                  <a:tcPr/>
                </a:tc>
                <a:extLst>
                  <a:ext uri="{0D108BD9-81ED-4DB2-BD59-A6C34878D82A}">
                    <a16:rowId xmlns:a16="http://schemas.microsoft.com/office/drawing/2014/main" val="2867040796"/>
                  </a:ext>
                </a:extLst>
              </a:tr>
              <a:tr h="407275">
                <a:tc>
                  <a:txBody>
                    <a:bodyPr/>
                    <a:lstStyle/>
                    <a:p>
                      <a:pPr lvl="0">
                        <a:buNone/>
                      </a:pPr>
                      <a:r>
                        <a:rPr lang="en-US" sz="1200" b="0" i="0" u="none" strike="noStrike" noProof="0">
                          <a:solidFill>
                            <a:srgbClr val="000000"/>
                          </a:solidFill>
                          <a:latin typeface="+mn-lt"/>
                        </a:rPr>
                        <a:t>1/25/2021 4:53:21 PM</a:t>
                      </a:r>
                      <a:endParaRPr lang="en-US" sz="1200">
                        <a:latin typeface="+mn-lt"/>
                      </a:endParaRPr>
                    </a:p>
                  </a:txBody>
                  <a:tcPr/>
                </a:tc>
                <a:tc>
                  <a:txBody>
                    <a:bodyPr/>
                    <a:lstStyle/>
                    <a:p>
                      <a:r>
                        <a:rPr lang="en-US" sz="1200">
                          <a:effectLst/>
                        </a:rPr>
                        <a:t>1007270 </a:t>
                      </a:r>
                      <a:endParaRPr lang="en-US" sz="1200"/>
                    </a:p>
                  </a:txBody>
                  <a:tcPr/>
                </a:tc>
                <a:tc>
                  <a:txBody>
                    <a:bodyPr/>
                    <a:lstStyle/>
                    <a:p>
                      <a:r>
                        <a:rPr lang="en-US" sz="1200">
                          <a:effectLst/>
                        </a:rPr>
                        <a:t>15.2626032</a:t>
                      </a:r>
                      <a:endParaRPr lang="en-US" sz="1200"/>
                    </a:p>
                  </a:txBody>
                  <a:tcPr/>
                </a:tc>
                <a:extLst>
                  <a:ext uri="{0D108BD9-81ED-4DB2-BD59-A6C34878D82A}">
                    <a16:rowId xmlns:a16="http://schemas.microsoft.com/office/drawing/2014/main" val="2362147199"/>
                  </a:ext>
                </a:extLst>
              </a:tr>
              <a:tr h="407275">
                <a:tc>
                  <a:txBody>
                    <a:bodyPr/>
                    <a:lstStyle/>
                    <a:p>
                      <a:pPr lvl="0">
                        <a:buNone/>
                      </a:pPr>
                      <a:r>
                        <a:rPr lang="en-US" sz="1200" b="0" i="0" u="none" strike="noStrike" noProof="0">
                          <a:solidFill>
                            <a:srgbClr val="000000"/>
                          </a:solidFill>
                          <a:latin typeface="+mn-lt"/>
                        </a:rPr>
                        <a:t>8/13/2021 12:00:00 AM</a:t>
                      </a:r>
                      <a:endParaRPr lang="en-US" sz="1200">
                        <a:latin typeface="+mn-lt"/>
                      </a:endParaRPr>
                    </a:p>
                  </a:txBody>
                  <a:tcPr/>
                </a:tc>
                <a:tc>
                  <a:txBody>
                    <a:bodyPr/>
                    <a:lstStyle/>
                    <a:p>
                      <a:r>
                        <a:rPr lang="en-US" sz="1200">
                          <a:effectLst/>
                        </a:rPr>
                        <a:t>844376</a:t>
                      </a:r>
                      <a:endParaRPr lang="en-US" sz="1200"/>
                    </a:p>
                  </a:txBody>
                  <a:tcPr/>
                </a:tc>
                <a:tc>
                  <a:txBody>
                    <a:bodyPr/>
                    <a:lstStyle/>
                    <a:p>
                      <a:r>
                        <a:rPr lang="en-US" sz="1200">
                          <a:effectLst/>
                        </a:rPr>
                        <a:t>12.7943609</a:t>
                      </a:r>
                      <a:endParaRPr lang="en-US" sz="1200"/>
                    </a:p>
                  </a:txBody>
                  <a:tcPr/>
                </a:tc>
                <a:extLst>
                  <a:ext uri="{0D108BD9-81ED-4DB2-BD59-A6C34878D82A}">
                    <a16:rowId xmlns:a16="http://schemas.microsoft.com/office/drawing/2014/main" val="240699512"/>
                  </a:ext>
                </a:extLst>
              </a:tr>
              <a:tr h="407275">
                <a:tc>
                  <a:txBody>
                    <a:bodyPr/>
                    <a:lstStyle/>
                    <a:p>
                      <a:pPr lvl="0">
                        <a:buNone/>
                      </a:pPr>
                      <a:r>
                        <a:rPr lang="en-US" sz="1200" b="0" i="0" u="none" strike="noStrike" noProof="0">
                          <a:solidFill>
                            <a:srgbClr val="000000"/>
                          </a:solidFill>
                          <a:latin typeface="+mn-lt"/>
                        </a:rPr>
                        <a:t>5/11/2021 4:07:28 PM </a:t>
                      </a:r>
                      <a:endParaRPr lang="en-US" sz="1200">
                        <a:latin typeface="+mn-lt"/>
                      </a:endParaRPr>
                    </a:p>
                  </a:txBody>
                  <a:tcPr/>
                </a:tc>
                <a:tc>
                  <a:txBody>
                    <a:bodyPr/>
                    <a:lstStyle/>
                    <a:p>
                      <a:r>
                        <a:rPr lang="en-US" sz="1200">
                          <a:effectLst/>
                        </a:rPr>
                        <a:t>818054 </a:t>
                      </a:r>
                      <a:endParaRPr lang="en-US" sz="1200"/>
                    </a:p>
                  </a:txBody>
                  <a:tcPr/>
                </a:tc>
                <a:tc>
                  <a:txBody>
                    <a:bodyPr/>
                    <a:lstStyle/>
                    <a:p>
                      <a:r>
                        <a:rPr lang="en-US" sz="1200">
                          <a:effectLst/>
                        </a:rPr>
                        <a:t>12.3955182</a:t>
                      </a:r>
                      <a:endParaRPr lang="en-US" sz="1200"/>
                    </a:p>
                  </a:txBody>
                  <a:tcPr/>
                </a:tc>
                <a:extLst>
                  <a:ext uri="{0D108BD9-81ED-4DB2-BD59-A6C34878D82A}">
                    <a16:rowId xmlns:a16="http://schemas.microsoft.com/office/drawing/2014/main" val="2274862173"/>
                  </a:ext>
                </a:extLst>
              </a:tr>
              <a:tr h="407275">
                <a:tc>
                  <a:txBody>
                    <a:bodyPr/>
                    <a:lstStyle/>
                    <a:p>
                      <a:pPr lvl="0">
                        <a:buNone/>
                      </a:pPr>
                      <a:r>
                        <a:rPr lang="en-US" sz="1200" b="0" i="0" u="none" strike="noStrike" noProof="0">
                          <a:solidFill>
                            <a:srgbClr val="000000"/>
                          </a:solidFill>
                          <a:latin typeface="+mn-lt"/>
                        </a:rPr>
                        <a:t>2/25/2021 6:44:11 PM</a:t>
                      </a:r>
                      <a:endParaRPr lang="en-US" sz="1200">
                        <a:latin typeface="+mn-lt"/>
                      </a:endParaRPr>
                    </a:p>
                  </a:txBody>
                  <a:tcPr/>
                </a:tc>
                <a:tc>
                  <a:txBody>
                    <a:bodyPr/>
                    <a:lstStyle/>
                    <a:p>
                      <a:r>
                        <a:rPr lang="en-US" sz="1200">
                          <a:effectLst/>
                        </a:rPr>
                        <a:t>493022 </a:t>
                      </a:r>
                      <a:endParaRPr lang="en-US" sz="1200"/>
                    </a:p>
                  </a:txBody>
                  <a:tcPr/>
                </a:tc>
                <a:tc>
                  <a:txBody>
                    <a:bodyPr/>
                    <a:lstStyle/>
                    <a:p>
                      <a:r>
                        <a:rPr lang="en-US" sz="1200">
                          <a:effectLst/>
                        </a:rPr>
                        <a:t>7.4704887</a:t>
                      </a:r>
                      <a:endParaRPr lang="en-US" sz="1200"/>
                    </a:p>
                  </a:txBody>
                  <a:tcPr/>
                </a:tc>
                <a:extLst>
                  <a:ext uri="{0D108BD9-81ED-4DB2-BD59-A6C34878D82A}">
                    <a16:rowId xmlns:a16="http://schemas.microsoft.com/office/drawing/2014/main" val="2607776281"/>
                  </a:ext>
                </a:extLst>
              </a:tr>
              <a:tr h="407275">
                <a:tc>
                  <a:txBody>
                    <a:bodyPr/>
                    <a:lstStyle/>
                    <a:p>
                      <a:pPr lvl="0">
                        <a:buNone/>
                      </a:pPr>
                      <a:r>
                        <a:rPr lang="en-US" sz="1200" b="0" i="0" u="none" strike="noStrike" noProof="0">
                          <a:solidFill>
                            <a:srgbClr val="000000"/>
                          </a:solidFill>
                          <a:latin typeface="+mn-lt"/>
                        </a:rPr>
                        <a:t>1/13/2022 10:27:21 AM</a:t>
                      </a:r>
                      <a:endParaRPr lang="en-US" sz="1200">
                        <a:latin typeface="+mn-lt"/>
                      </a:endParaRPr>
                    </a:p>
                  </a:txBody>
                  <a:tcPr/>
                </a:tc>
                <a:tc>
                  <a:txBody>
                    <a:bodyPr/>
                    <a:lstStyle/>
                    <a:p>
                      <a:r>
                        <a:rPr lang="en-US" sz="1200">
                          <a:effectLst/>
                        </a:rPr>
                        <a:t>417834 </a:t>
                      </a:r>
                      <a:endParaRPr lang="en-US" sz="1200"/>
                    </a:p>
                  </a:txBody>
                  <a:tcPr/>
                </a:tc>
                <a:tc>
                  <a:txBody>
                    <a:bodyPr/>
                    <a:lstStyle/>
                    <a:p>
                      <a:r>
                        <a:rPr lang="en-US" sz="1200">
                          <a:effectLst/>
                        </a:rPr>
                        <a:t>6.3312067</a:t>
                      </a:r>
                      <a:endParaRPr lang="en-US" sz="1200"/>
                    </a:p>
                  </a:txBody>
                  <a:tcPr/>
                </a:tc>
                <a:extLst>
                  <a:ext uri="{0D108BD9-81ED-4DB2-BD59-A6C34878D82A}">
                    <a16:rowId xmlns:a16="http://schemas.microsoft.com/office/drawing/2014/main" val="3252980767"/>
                  </a:ext>
                </a:extLst>
              </a:tr>
            </a:tbl>
          </a:graphicData>
        </a:graphic>
      </p:graphicFrame>
    </p:spTree>
    <p:extLst>
      <p:ext uri="{BB962C8B-B14F-4D97-AF65-F5344CB8AC3E}">
        <p14:creationId xmlns:p14="http://schemas.microsoft.com/office/powerpoint/2010/main" val="19317255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6F7180-D449-3689-E8AB-BFCDFD031DD8}"/>
              </a:ext>
            </a:extLst>
          </p:cNvPr>
          <p:cNvSpPr>
            <a:spLocks noGrp="1"/>
          </p:cNvSpPr>
          <p:nvPr>
            <p:ph idx="1"/>
          </p:nvPr>
        </p:nvSpPr>
        <p:spPr>
          <a:xfrm>
            <a:off x="883104" y="1021443"/>
            <a:ext cx="10515600" cy="4351338"/>
          </a:xfrm>
        </p:spPr>
        <p:txBody>
          <a:bodyPr vert="horz" lIns="91440" tIns="45720" rIns="91440" bIns="45720" rtlCol="0" anchor="t">
            <a:normAutofit/>
          </a:bodyPr>
          <a:lstStyle/>
          <a:p>
            <a:pPr marL="285750" indent="-285750" algn="just">
              <a:lnSpc>
                <a:spcPct val="100000"/>
              </a:lnSpc>
              <a:spcBef>
                <a:spcPts val="0"/>
              </a:spcBef>
              <a:buFont typeface="Arial,Sans-Serif" panose="020B0604020202020204" pitchFamily="34" charset="0"/>
            </a:pPr>
            <a:r>
              <a:rPr lang="en-US" sz="1800">
                <a:ea typeface="Calibri"/>
                <a:cs typeface="Calibri"/>
              </a:rPr>
              <a:t>All values for the </a:t>
            </a:r>
            <a:r>
              <a:rPr lang="en-US" sz="1800" err="1">
                <a:ea typeface="Calibri"/>
                <a:cs typeface="Calibri"/>
              </a:rPr>
              <a:t>Specimen_Id</a:t>
            </a:r>
            <a:r>
              <a:rPr lang="en-US" sz="1800">
                <a:ea typeface="Calibri"/>
                <a:cs typeface="Calibri"/>
              </a:rPr>
              <a:t> and </a:t>
            </a:r>
            <a:r>
              <a:rPr lang="en-US" sz="1800" err="1">
                <a:ea typeface="Calibri"/>
                <a:cs typeface="Calibri"/>
              </a:rPr>
              <a:t>Specimen_Barcode</a:t>
            </a:r>
            <a:r>
              <a:rPr lang="en-US" sz="1800">
                <a:ea typeface="Calibri"/>
                <a:cs typeface="Calibri"/>
              </a:rPr>
              <a:t> columns are unique</a:t>
            </a:r>
          </a:p>
          <a:p>
            <a:pPr marL="285750" indent="-285750" algn="just">
              <a:lnSpc>
                <a:spcPct val="100000"/>
              </a:lnSpc>
              <a:spcBef>
                <a:spcPts val="0"/>
              </a:spcBef>
              <a:buFont typeface="Arial,Sans-Serif" panose="020B0604020202020204" pitchFamily="34" charset="0"/>
            </a:pPr>
            <a:r>
              <a:rPr lang="en-US" sz="1800">
                <a:ea typeface="Calibri"/>
                <a:cs typeface="Calibri"/>
              </a:rPr>
              <a:t>23.36% data missing for SAMPLE_TEST_RESULT_ID, SPECIMEN_ID..TEST_RESULT1., TEST_RESULT_ID</a:t>
            </a:r>
            <a:endParaRPr lang="en-US" sz="1800">
              <a:solidFill>
                <a:srgbClr val="808080"/>
              </a:solidFill>
              <a:ea typeface="Calibri"/>
              <a:cs typeface="Calibri"/>
            </a:endParaRPr>
          </a:p>
          <a:p>
            <a:pPr marL="742950" lvl="1" indent="-285750" algn="just">
              <a:lnSpc>
                <a:spcPct val="100000"/>
              </a:lnSpc>
              <a:spcBef>
                <a:spcPts val="0"/>
              </a:spcBef>
              <a:buFont typeface="Courier New,monospace" panose="020B0604020202020204" pitchFamily="34" charset="0"/>
              <a:buChar char="o"/>
            </a:pPr>
            <a:r>
              <a:rPr lang="en-US" sz="1800">
                <a:ea typeface="Calibri"/>
                <a:cs typeface="Calibri"/>
              </a:rPr>
              <a:t>About 24% missing for TECH_ID..TEST_RESULT1.</a:t>
            </a:r>
            <a:endParaRPr lang="en-US" sz="1800">
              <a:solidFill>
                <a:srgbClr val="808080"/>
              </a:solidFill>
              <a:ea typeface="Calibri"/>
              <a:cs typeface="Calibri"/>
            </a:endParaRPr>
          </a:p>
          <a:p>
            <a:pPr marL="285750" indent="-285750" algn="just">
              <a:lnSpc>
                <a:spcPct val="100000"/>
              </a:lnSpc>
              <a:spcBef>
                <a:spcPts val="0"/>
              </a:spcBef>
              <a:buFont typeface="Arial,Sans-Serif" panose="020B0604020202020204" pitchFamily="34" charset="0"/>
            </a:pPr>
            <a:r>
              <a:rPr lang="en-US" sz="1800">
                <a:ea typeface="Calibri"/>
                <a:cs typeface="Calibri"/>
              </a:rPr>
              <a:t>From 2021-02-04 to 2023-06-29</a:t>
            </a:r>
            <a:endParaRPr lang="en-US" sz="1800">
              <a:solidFill>
                <a:srgbClr val="808080"/>
              </a:solidFill>
              <a:ea typeface="Calibri"/>
              <a:cs typeface="Calibri"/>
            </a:endParaRPr>
          </a:p>
          <a:p>
            <a:pPr marL="285750" indent="-285750" algn="just">
              <a:lnSpc>
                <a:spcPct val="100000"/>
              </a:lnSpc>
              <a:spcBef>
                <a:spcPts val="0"/>
              </a:spcBef>
              <a:buFont typeface="Arial,Sans-Serif" panose="020B0604020202020204" pitchFamily="34" charset="0"/>
            </a:pPr>
            <a:r>
              <a:rPr lang="en-US" sz="1800">
                <a:ea typeface="Calibri"/>
                <a:cs typeface="Calibri"/>
              </a:rPr>
              <a:t>Labs 5, 8 and 1 have the highest number of specimens</a:t>
            </a:r>
            <a:endParaRPr lang="en-US" sz="1800">
              <a:solidFill>
                <a:srgbClr val="808080"/>
              </a:solidFill>
              <a:ea typeface="Calibri"/>
              <a:cs typeface="Calibri"/>
            </a:endParaRPr>
          </a:p>
          <a:p>
            <a:pPr marL="285750" indent="-285750" algn="just">
              <a:lnSpc>
                <a:spcPct val="100000"/>
              </a:lnSpc>
              <a:spcBef>
                <a:spcPts val="0"/>
              </a:spcBef>
              <a:buFont typeface="Arial,Sans-Serif" panose="020B0604020202020204" pitchFamily="34" charset="0"/>
            </a:pPr>
            <a:endParaRPr lang="en-US" sz="1800">
              <a:solidFill>
                <a:srgbClr val="808080"/>
              </a:solidFill>
              <a:ea typeface="Calibri"/>
              <a:cs typeface="Calibri"/>
            </a:endParaRPr>
          </a:p>
          <a:p>
            <a:pPr marL="285750" indent="-285750" algn="just">
              <a:lnSpc>
                <a:spcPct val="100000"/>
              </a:lnSpc>
              <a:spcBef>
                <a:spcPts val="0"/>
              </a:spcBef>
              <a:buFont typeface="Arial,Sans-Serif" panose="020B0604020202020204" pitchFamily="34" charset="0"/>
            </a:pPr>
            <a:r>
              <a:rPr lang="en-US" sz="1800">
                <a:ea typeface="Calibri"/>
                <a:cs typeface="Calibri"/>
              </a:rPr>
              <a:t>A mean of 276.5 minutes from specimen time stamp to result time stamp</a:t>
            </a:r>
            <a:endParaRPr lang="en-US" sz="1800">
              <a:solidFill>
                <a:srgbClr val="808080"/>
              </a:solidFill>
              <a:ea typeface="Calibri"/>
              <a:cs typeface="Calibri"/>
            </a:endParaRPr>
          </a:p>
          <a:p>
            <a:pPr marL="285750" indent="-285750" algn="just">
              <a:lnSpc>
                <a:spcPct val="100000"/>
              </a:lnSpc>
              <a:spcBef>
                <a:spcPts val="0"/>
              </a:spcBef>
              <a:buFont typeface="Arial,Sans-Serif" panose="020B0604020202020204" pitchFamily="34" charset="0"/>
            </a:pPr>
            <a:endParaRPr lang="en-US" sz="1800">
              <a:solidFill>
                <a:srgbClr val="808080"/>
              </a:solidFill>
              <a:ea typeface="Calibri"/>
              <a:cs typeface="Calibri"/>
            </a:endParaRPr>
          </a:p>
          <a:p>
            <a:pPr marL="285750" indent="-285750" algn="just">
              <a:lnSpc>
                <a:spcPct val="100000"/>
              </a:lnSpc>
              <a:spcBef>
                <a:spcPts val="0"/>
              </a:spcBef>
              <a:buFont typeface="Arial,Sans-Serif" panose="020B0604020202020204" pitchFamily="34" charset="0"/>
            </a:pPr>
            <a:r>
              <a:rPr lang="en-US" sz="1800">
                <a:highlight>
                  <a:srgbClr val="FF00FF"/>
                </a:highlight>
                <a:ea typeface="Calibri"/>
                <a:cs typeface="Calibri"/>
              </a:rPr>
              <a:t>What is the TS column?</a:t>
            </a:r>
            <a:endParaRPr lang="en-US" sz="1800">
              <a:solidFill>
                <a:srgbClr val="808080"/>
              </a:solidFill>
              <a:ea typeface="Calibri"/>
              <a:cs typeface="Calibri"/>
            </a:endParaRPr>
          </a:p>
          <a:p>
            <a:pPr marL="285750" indent="-285750" algn="just">
              <a:lnSpc>
                <a:spcPct val="100000"/>
              </a:lnSpc>
              <a:spcBef>
                <a:spcPts val="0"/>
              </a:spcBef>
              <a:buFont typeface="Arial,Sans-Serif" panose="020B0604020202020204" pitchFamily="34" charset="0"/>
            </a:pPr>
            <a:r>
              <a:rPr lang="en-US" sz="1800">
                <a:highlight>
                  <a:srgbClr val="FF00FF"/>
                </a:highlight>
                <a:ea typeface="Calibri"/>
                <a:cs typeface="Calibri"/>
              </a:rPr>
              <a:t>There are three separate time stamps? Which is which?</a:t>
            </a:r>
            <a:endParaRPr lang="en-US" sz="1800">
              <a:solidFill>
                <a:srgbClr val="808080"/>
              </a:solidFill>
              <a:ea typeface="Calibri"/>
              <a:cs typeface="Calibri"/>
            </a:endParaRPr>
          </a:p>
          <a:p>
            <a:pPr marL="285750" indent="-285750" algn="just">
              <a:lnSpc>
                <a:spcPct val="100000"/>
              </a:lnSpc>
              <a:spcBef>
                <a:spcPts val="0"/>
              </a:spcBef>
              <a:buFont typeface="Arial,Sans-Serif" panose="020B0604020202020204" pitchFamily="34" charset="0"/>
            </a:pPr>
            <a:endParaRPr lang="en-US" sz="1800">
              <a:solidFill>
                <a:srgbClr val="808080"/>
              </a:solidFill>
              <a:ea typeface="Calibri"/>
              <a:cs typeface="Calibri"/>
            </a:endParaRPr>
          </a:p>
          <a:p>
            <a:endParaRPr lang="en-US">
              <a:ea typeface="Calibri"/>
              <a:cs typeface="Calibri"/>
            </a:endParaRPr>
          </a:p>
        </p:txBody>
      </p:sp>
      <p:sp>
        <p:nvSpPr>
          <p:cNvPr id="4" name="TextBox 3">
            <a:extLst>
              <a:ext uri="{FF2B5EF4-FFF2-40B4-BE49-F238E27FC236}">
                <a16:creationId xmlns:a16="http://schemas.microsoft.com/office/drawing/2014/main" id="{C788A2B1-B767-8917-E9FF-468C1ED9E3E5}"/>
              </a:ext>
            </a:extLst>
          </p:cNvPr>
          <p:cNvSpPr txBox="1"/>
          <p:nvPr/>
        </p:nvSpPr>
        <p:spPr>
          <a:xfrm>
            <a:off x="0" y="209550"/>
            <a:ext cx="1216342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a:latin typeface="Calibri Light"/>
                <a:cs typeface="Calibri Light"/>
              </a:rPr>
              <a:t>Specimen (Cont.)</a:t>
            </a:r>
          </a:p>
        </p:txBody>
      </p:sp>
      <p:graphicFrame>
        <p:nvGraphicFramePr>
          <p:cNvPr id="5" name="Table 4">
            <a:extLst>
              <a:ext uri="{FF2B5EF4-FFF2-40B4-BE49-F238E27FC236}">
                <a16:creationId xmlns:a16="http://schemas.microsoft.com/office/drawing/2014/main" id="{FF66067C-465A-9F0B-E564-168CA203F042}"/>
              </a:ext>
            </a:extLst>
          </p:cNvPr>
          <p:cNvGraphicFramePr>
            <a:graphicFrameLocks noGrp="1"/>
          </p:cNvGraphicFramePr>
          <p:nvPr>
            <p:extLst>
              <p:ext uri="{D42A27DB-BD31-4B8C-83A1-F6EECF244321}">
                <p14:modId xmlns:p14="http://schemas.microsoft.com/office/powerpoint/2010/main" val="3445383735"/>
              </p:ext>
            </p:extLst>
          </p:nvPr>
        </p:nvGraphicFramePr>
        <p:xfrm>
          <a:off x="1155030" y="4364268"/>
          <a:ext cx="5159061" cy="2225040"/>
        </p:xfrm>
        <a:graphic>
          <a:graphicData uri="http://schemas.openxmlformats.org/drawingml/2006/table">
            <a:tbl>
              <a:tblPr firstRow="1" bandRow="1">
                <a:tableStyleId>{5C22544A-7EE6-4342-B048-85BDC9FD1C3A}</a:tableStyleId>
              </a:tblPr>
              <a:tblGrid>
                <a:gridCol w="1719687">
                  <a:extLst>
                    <a:ext uri="{9D8B030D-6E8A-4147-A177-3AD203B41FA5}">
                      <a16:colId xmlns:a16="http://schemas.microsoft.com/office/drawing/2014/main" val="2527731922"/>
                    </a:ext>
                  </a:extLst>
                </a:gridCol>
                <a:gridCol w="1719687">
                  <a:extLst>
                    <a:ext uri="{9D8B030D-6E8A-4147-A177-3AD203B41FA5}">
                      <a16:colId xmlns:a16="http://schemas.microsoft.com/office/drawing/2014/main" val="4066899354"/>
                    </a:ext>
                  </a:extLst>
                </a:gridCol>
                <a:gridCol w="1719687">
                  <a:extLst>
                    <a:ext uri="{9D8B030D-6E8A-4147-A177-3AD203B41FA5}">
                      <a16:colId xmlns:a16="http://schemas.microsoft.com/office/drawing/2014/main" val="2353931725"/>
                    </a:ext>
                  </a:extLst>
                </a:gridCol>
              </a:tblGrid>
              <a:tr h="370840">
                <a:tc>
                  <a:txBody>
                    <a:bodyPr/>
                    <a:lstStyle/>
                    <a:p>
                      <a:r>
                        <a:rPr lang="en-US"/>
                        <a:t>Test Result</a:t>
                      </a:r>
                    </a:p>
                  </a:txBody>
                  <a:tcPr/>
                </a:tc>
                <a:tc>
                  <a:txBody>
                    <a:bodyPr/>
                    <a:lstStyle/>
                    <a:p>
                      <a:r>
                        <a:rPr lang="en-US"/>
                        <a:t>Frequency</a:t>
                      </a:r>
                    </a:p>
                  </a:txBody>
                  <a:tcPr/>
                </a:tc>
                <a:tc>
                  <a:txBody>
                    <a:bodyPr/>
                    <a:lstStyle/>
                    <a:p>
                      <a:r>
                        <a:rPr lang="en-US"/>
                        <a:t>Percentage  (%)</a:t>
                      </a:r>
                    </a:p>
                  </a:txBody>
                  <a:tcPr/>
                </a:tc>
                <a:extLst>
                  <a:ext uri="{0D108BD9-81ED-4DB2-BD59-A6C34878D82A}">
                    <a16:rowId xmlns:a16="http://schemas.microsoft.com/office/drawing/2014/main" val="3577765409"/>
                  </a:ext>
                </a:extLst>
              </a:tr>
              <a:tr h="370840">
                <a:tc>
                  <a:txBody>
                    <a:bodyPr/>
                    <a:lstStyle/>
                    <a:p>
                      <a:r>
                        <a:rPr lang="en-US"/>
                        <a:t>Blank</a:t>
                      </a:r>
                    </a:p>
                  </a:txBody>
                  <a:tcPr/>
                </a:tc>
                <a:tc>
                  <a:txBody>
                    <a:bodyPr/>
                    <a:lstStyle/>
                    <a:p>
                      <a:r>
                        <a:rPr lang="en-US">
                          <a:effectLst/>
                        </a:rPr>
                        <a:t>15416 </a:t>
                      </a:r>
                      <a:endParaRPr lang="en-US"/>
                    </a:p>
                  </a:txBody>
                  <a:tcPr/>
                </a:tc>
                <a:tc>
                  <a:txBody>
                    <a:bodyPr/>
                    <a:lstStyle/>
                    <a:p>
                      <a:r>
                        <a:rPr lang="en-US">
                          <a:effectLst/>
                        </a:rPr>
                        <a:t>0.23359009</a:t>
                      </a:r>
                      <a:endParaRPr lang="en-US"/>
                    </a:p>
                  </a:txBody>
                  <a:tcPr/>
                </a:tc>
                <a:extLst>
                  <a:ext uri="{0D108BD9-81ED-4DB2-BD59-A6C34878D82A}">
                    <a16:rowId xmlns:a16="http://schemas.microsoft.com/office/drawing/2014/main" val="1576607967"/>
                  </a:ext>
                </a:extLst>
              </a:tr>
              <a:tr h="370840">
                <a:tc>
                  <a:txBody>
                    <a:bodyPr/>
                    <a:lstStyle/>
                    <a:p>
                      <a:r>
                        <a:rPr lang="en-US"/>
                        <a:t>Negative</a:t>
                      </a:r>
                    </a:p>
                  </a:txBody>
                  <a:tcPr/>
                </a:tc>
                <a:tc>
                  <a:txBody>
                    <a:bodyPr/>
                    <a:lstStyle/>
                    <a:p>
                      <a:r>
                        <a:rPr lang="en-US">
                          <a:effectLst/>
                        </a:rPr>
                        <a:t>6436216 </a:t>
                      </a:r>
                      <a:endParaRPr lang="en-US"/>
                    </a:p>
                  </a:txBody>
                  <a:tcPr/>
                </a:tc>
                <a:tc>
                  <a:txBody>
                    <a:bodyPr/>
                    <a:lstStyle/>
                    <a:p>
                      <a:r>
                        <a:rPr lang="en-US">
                          <a:effectLst/>
                        </a:rPr>
                        <a:t>97.52440869</a:t>
                      </a:r>
                      <a:endParaRPr lang="en-US"/>
                    </a:p>
                  </a:txBody>
                  <a:tcPr/>
                </a:tc>
                <a:extLst>
                  <a:ext uri="{0D108BD9-81ED-4DB2-BD59-A6C34878D82A}">
                    <a16:rowId xmlns:a16="http://schemas.microsoft.com/office/drawing/2014/main" val="3701859693"/>
                  </a:ext>
                </a:extLst>
              </a:tr>
              <a:tr h="370840">
                <a:tc>
                  <a:txBody>
                    <a:bodyPr/>
                    <a:lstStyle/>
                    <a:p>
                      <a:r>
                        <a:rPr lang="en-US"/>
                        <a:t>Positive</a:t>
                      </a:r>
                    </a:p>
                  </a:txBody>
                  <a:tcPr/>
                </a:tc>
                <a:tc>
                  <a:txBody>
                    <a:bodyPr/>
                    <a:lstStyle/>
                    <a:p>
                      <a:r>
                        <a:rPr lang="en-US">
                          <a:effectLst/>
                        </a:rPr>
                        <a:t>137975 </a:t>
                      </a:r>
                      <a:endParaRPr lang="en-US"/>
                    </a:p>
                  </a:txBody>
                  <a:tcPr/>
                </a:tc>
                <a:tc>
                  <a:txBody>
                    <a:bodyPr/>
                    <a:lstStyle/>
                    <a:p>
                      <a:r>
                        <a:rPr lang="en-US">
                          <a:effectLst/>
                        </a:rPr>
                        <a:t>2.09065859</a:t>
                      </a:r>
                      <a:endParaRPr lang="en-US"/>
                    </a:p>
                  </a:txBody>
                  <a:tcPr/>
                </a:tc>
                <a:extLst>
                  <a:ext uri="{0D108BD9-81ED-4DB2-BD59-A6C34878D82A}">
                    <a16:rowId xmlns:a16="http://schemas.microsoft.com/office/drawing/2014/main" val="1572883837"/>
                  </a:ext>
                </a:extLst>
              </a:tr>
              <a:tr h="370840">
                <a:tc>
                  <a:txBody>
                    <a:bodyPr/>
                    <a:lstStyle/>
                    <a:p>
                      <a:r>
                        <a:rPr lang="en-US"/>
                        <a:t>Inconclusive</a:t>
                      </a:r>
                    </a:p>
                  </a:txBody>
                  <a:tcPr/>
                </a:tc>
                <a:tc>
                  <a:txBody>
                    <a:bodyPr/>
                    <a:lstStyle/>
                    <a:p>
                      <a:r>
                        <a:rPr lang="en-US">
                          <a:effectLst/>
                        </a:rPr>
                        <a:t>6908 </a:t>
                      </a:r>
                      <a:endParaRPr lang="en-US"/>
                    </a:p>
                  </a:txBody>
                  <a:tcPr/>
                </a:tc>
                <a:tc>
                  <a:txBody>
                    <a:bodyPr/>
                    <a:lstStyle/>
                    <a:p>
                      <a:r>
                        <a:rPr lang="en-US">
                          <a:effectLst/>
                        </a:rPr>
                        <a:t>0.10467309</a:t>
                      </a:r>
                      <a:endParaRPr lang="en-US"/>
                    </a:p>
                  </a:txBody>
                  <a:tcPr/>
                </a:tc>
                <a:extLst>
                  <a:ext uri="{0D108BD9-81ED-4DB2-BD59-A6C34878D82A}">
                    <a16:rowId xmlns:a16="http://schemas.microsoft.com/office/drawing/2014/main" val="3919280934"/>
                  </a:ext>
                </a:extLst>
              </a:tr>
              <a:tr h="370840">
                <a:tc>
                  <a:txBody>
                    <a:bodyPr/>
                    <a:lstStyle/>
                    <a:p>
                      <a:r>
                        <a:rPr lang="en-US"/>
                        <a:t>Invalid</a:t>
                      </a:r>
                    </a:p>
                  </a:txBody>
                  <a:tcPr/>
                </a:tc>
                <a:tc>
                  <a:txBody>
                    <a:bodyPr/>
                    <a:lstStyle/>
                    <a:p>
                      <a:r>
                        <a:rPr lang="en-US">
                          <a:effectLst/>
                        </a:rPr>
                        <a:t>3080</a:t>
                      </a:r>
                      <a:endParaRPr lang="en-US"/>
                    </a:p>
                  </a:txBody>
                  <a:tcPr/>
                </a:tc>
                <a:tc>
                  <a:txBody>
                    <a:bodyPr/>
                    <a:lstStyle/>
                    <a:p>
                      <a:r>
                        <a:rPr lang="en-US">
                          <a:effectLst/>
                        </a:rPr>
                        <a:t>0.04666953</a:t>
                      </a:r>
                      <a:endParaRPr lang="en-US"/>
                    </a:p>
                  </a:txBody>
                  <a:tcPr/>
                </a:tc>
                <a:extLst>
                  <a:ext uri="{0D108BD9-81ED-4DB2-BD59-A6C34878D82A}">
                    <a16:rowId xmlns:a16="http://schemas.microsoft.com/office/drawing/2014/main" val="3707996836"/>
                  </a:ext>
                </a:extLst>
              </a:tr>
            </a:tbl>
          </a:graphicData>
        </a:graphic>
      </p:graphicFrame>
      <p:graphicFrame>
        <p:nvGraphicFramePr>
          <p:cNvPr id="6" name="Table 5">
            <a:extLst>
              <a:ext uri="{FF2B5EF4-FFF2-40B4-BE49-F238E27FC236}">
                <a16:creationId xmlns:a16="http://schemas.microsoft.com/office/drawing/2014/main" id="{426355C1-3FFB-EF4F-EB85-C24A37B548F5}"/>
              </a:ext>
            </a:extLst>
          </p:cNvPr>
          <p:cNvGraphicFramePr>
            <a:graphicFrameLocks noGrp="1"/>
          </p:cNvGraphicFramePr>
          <p:nvPr>
            <p:extLst>
              <p:ext uri="{D42A27DB-BD31-4B8C-83A1-F6EECF244321}">
                <p14:modId xmlns:p14="http://schemas.microsoft.com/office/powerpoint/2010/main" val="3105609876"/>
              </p:ext>
            </p:extLst>
          </p:nvPr>
        </p:nvGraphicFramePr>
        <p:xfrm>
          <a:off x="8636910" y="2234874"/>
          <a:ext cx="2870650" cy="4258788"/>
        </p:xfrm>
        <a:graphic>
          <a:graphicData uri="http://schemas.openxmlformats.org/drawingml/2006/table">
            <a:tbl>
              <a:tblPr firstRow="1" bandRow="1">
                <a:tableStyleId>{5C22544A-7EE6-4342-B048-85BDC9FD1C3A}</a:tableStyleId>
              </a:tblPr>
              <a:tblGrid>
                <a:gridCol w="448109">
                  <a:extLst>
                    <a:ext uri="{9D8B030D-6E8A-4147-A177-3AD203B41FA5}">
                      <a16:colId xmlns:a16="http://schemas.microsoft.com/office/drawing/2014/main" val="1229460713"/>
                    </a:ext>
                  </a:extLst>
                </a:gridCol>
                <a:gridCol w="867160">
                  <a:extLst>
                    <a:ext uri="{9D8B030D-6E8A-4147-A177-3AD203B41FA5}">
                      <a16:colId xmlns:a16="http://schemas.microsoft.com/office/drawing/2014/main" val="3403937081"/>
                    </a:ext>
                  </a:extLst>
                </a:gridCol>
                <a:gridCol w="1555381">
                  <a:extLst>
                    <a:ext uri="{9D8B030D-6E8A-4147-A177-3AD203B41FA5}">
                      <a16:colId xmlns:a16="http://schemas.microsoft.com/office/drawing/2014/main" val="3264193754"/>
                    </a:ext>
                  </a:extLst>
                </a:gridCol>
              </a:tblGrid>
              <a:tr h="312348">
                <a:tc>
                  <a:txBody>
                    <a:bodyPr/>
                    <a:lstStyle/>
                    <a:p>
                      <a:r>
                        <a:rPr lang="en-US" sz="1050"/>
                        <a:t>Lab ID</a:t>
                      </a:r>
                    </a:p>
                  </a:txBody>
                  <a:tcPr/>
                </a:tc>
                <a:tc>
                  <a:txBody>
                    <a:bodyPr/>
                    <a:lstStyle/>
                    <a:p>
                      <a:r>
                        <a:rPr lang="en-US" sz="1050"/>
                        <a:t>Lab Name</a:t>
                      </a:r>
                    </a:p>
                  </a:txBody>
                  <a:tcPr/>
                </a:tc>
                <a:tc>
                  <a:txBody>
                    <a:bodyPr/>
                    <a:lstStyle/>
                    <a:p>
                      <a:r>
                        <a:rPr lang="en-US" sz="1050"/>
                        <a:t>Total Specimen</a:t>
                      </a:r>
                    </a:p>
                  </a:txBody>
                  <a:tcPr/>
                </a:tc>
                <a:extLst>
                  <a:ext uri="{0D108BD9-81ED-4DB2-BD59-A6C34878D82A}">
                    <a16:rowId xmlns:a16="http://schemas.microsoft.com/office/drawing/2014/main" val="2786560843"/>
                  </a:ext>
                </a:extLst>
              </a:tr>
              <a:tr h="312348">
                <a:tc>
                  <a:txBody>
                    <a:bodyPr/>
                    <a:lstStyle/>
                    <a:p>
                      <a:r>
                        <a:rPr lang="en-US" sz="1050"/>
                        <a:t>1</a:t>
                      </a:r>
                    </a:p>
                  </a:txBody>
                  <a:tcPr/>
                </a:tc>
                <a:tc>
                  <a:txBody>
                    <a:bodyPr/>
                    <a:lstStyle/>
                    <a:p>
                      <a:r>
                        <a:rPr lang="en-US" sz="1050"/>
                        <a:t>ISU</a:t>
                      </a:r>
                    </a:p>
                  </a:txBody>
                  <a:tcPr/>
                </a:tc>
                <a:tc>
                  <a:txBody>
                    <a:bodyPr/>
                    <a:lstStyle/>
                    <a:p>
                      <a:r>
                        <a:rPr lang="en-US" sz="1050"/>
                        <a:t>1007270</a:t>
                      </a:r>
                    </a:p>
                  </a:txBody>
                  <a:tcPr/>
                </a:tc>
                <a:extLst>
                  <a:ext uri="{0D108BD9-81ED-4DB2-BD59-A6C34878D82A}">
                    <a16:rowId xmlns:a16="http://schemas.microsoft.com/office/drawing/2014/main" val="3418148229"/>
                  </a:ext>
                </a:extLst>
              </a:tr>
              <a:tr h="312348">
                <a:tc>
                  <a:txBody>
                    <a:bodyPr/>
                    <a:lstStyle/>
                    <a:p>
                      <a:r>
                        <a:rPr lang="en-US" sz="1050"/>
                        <a:t>2</a:t>
                      </a:r>
                    </a:p>
                  </a:txBody>
                  <a:tcPr/>
                </a:tc>
                <a:tc>
                  <a:txBody>
                    <a:bodyPr/>
                    <a:lstStyle/>
                    <a:p>
                      <a:r>
                        <a:rPr lang="en-US" sz="1050"/>
                        <a:t>Rockford</a:t>
                      </a:r>
                    </a:p>
                  </a:txBody>
                  <a:tcPr/>
                </a:tc>
                <a:tc>
                  <a:txBody>
                    <a:bodyPr/>
                    <a:lstStyle/>
                    <a:p>
                      <a:r>
                        <a:rPr lang="en-US" sz="1050"/>
                        <a:t>437179</a:t>
                      </a:r>
                    </a:p>
                  </a:txBody>
                  <a:tcPr/>
                </a:tc>
                <a:extLst>
                  <a:ext uri="{0D108BD9-81ED-4DB2-BD59-A6C34878D82A}">
                    <a16:rowId xmlns:a16="http://schemas.microsoft.com/office/drawing/2014/main" val="447849954"/>
                  </a:ext>
                </a:extLst>
              </a:tr>
              <a:tr h="312348">
                <a:tc>
                  <a:txBody>
                    <a:bodyPr/>
                    <a:lstStyle/>
                    <a:p>
                      <a:r>
                        <a:rPr lang="en-US" sz="1050"/>
                        <a:t>3</a:t>
                      </a:r>
                    </a:p>
                  </a:txBody>
                  <a:tcPr/>
                </a:tc>
                <a:tc>
                  <a:txBody>
                    <a:bodyPr/>
                    <a:lstStyle/>
                    <a:p>
                      <a:r>
                        <a:rPr lang="en-US" sz="1050"/>
                        <a:t>GOH</a:t>
                      </a:r>
                    </a:p>
                  </a:txBody>
                  <a:tcPr/>
                </a:tc>
                <a:tc>
                  <a:txBody>
                    <a:bodyPr/>
                    <a:lstStyle/>
                    <a:p>
                      <a:r>
                        <a:rPr lang="en-US" sz="1050"/>
                        <a:t>255527</a:t>
                      </a:r>
                    </a:p>
                  </a:txBody>
                  <a:tcPr/>
                </a:tc>
                <a:extLst>
                  <a:ext uri="{0D108BD9-81ED-4DB2-BD59-A6C34878D82A}">
                    <a16:rowId xmlns:a16="http://schemas.microsoft.com/office/drawing/2014/main" val="3389478334"/>
                  </a:ext>
                </a:extLst>
              </a:tr>
              <a:tr h="312348">
                <a:tc>
                  <a:txBody>
                    <a:bodyPr/>
                    <a:lstStyle/>
                    <a:p>
                      <a:r>
                        <a:rPr lang="en-US" sz="1050"/>
                        <a:t>4</a:t>
                      </a:r>
                    </a:p>
                  </a:txBody>
                  <a:tcPr/>
                </a:tc>
                <a:tc>
                  <a:txBody>
                    <a:bodyPr/>
                    <a:lstStyle/>
                    <a:p>
                      <a:r>
                        <a:rPr lang="en-US" sz="1050" err="1"/>
                        <a:t>Neelyx</a:t>
                      </a:r>
                      <a:endParaRPr lang="en-US" sz="1050"/>
                    </a:p>
                  </a:txBody>
                  <a:tcPr/>
                </a:tc>
                <a:tc>
                  <a:txBody>
                    <a:bodyPr/>
                    <a:lstStyle/>
                    <a:p>
                      <a:r>
                        <a:rPr lang="en-US" sz="1050"/>
                        <a:t>47080</a:t>
                      </a:r>
                    </a:p>
                  </a:txBody>
                  <a:tcPr/>
                </a:tc>
                <a:extLst>
                  <a:ext uri="{0D108BD9-81ED-4DB2-BD59-A6C34878D82A}">
                    <a16:rowId xmlns:a16="http://schemas.microsoft.com/office/drawing/2014/main" val="522016311"/>
                  </a:ext>
                </a:extLst>
              </a:tr>
              <a:tr h="312348">
                <a:tc>
                  <a:txBody>
                    <a:bodyPr/>
                    <a:lstStyle/>
                    <a:p>
                      <a:r>
                        <a:rPr lang="en-US" sz="1050"/>
                        <a:t>5</a:t>
                      </a:r>
                    </a:p>
                  </a:txBody>
                  <a:tcPr/>
                </a:tc>
                <a:tc>
                  <a:txBody>
                    <a:bodyPr/>
                    <a:lstStyle/>
                    <a:p>
                      <a:r>
                        <a:rPr lang="en-US" sz="1050"/>
                        <a:t>Springfield</a:t>
                      </a:r>
                    </a:p>
                  </a:txBody>
                  <a:tcPr/>
                </a:tc>
                <a:tc>
                  <a:txBody>
                    <a:bodyPr/>
                    <a:lstStyle/>
                    <a:p>
                      <a:r>
                        <a:rPr lang="en-US" sz="1050"/>
                        <a:t>1199108</a:t>
                      </a:r>
                    </a:p>
                  </a:txBody>
                  <a:tcPr/>
                </a:tc>
                <a:extLst>
                  <a:ext uri="{0D108BD9-81ED-4DB2-BD59-A6C34878D82A}">
                    <a16:rowId xmlns:a16="http://schemas.microsoft.com/office/drawing/2014/main" val="4059556387"/>
                  </a:ext>
                </a:extLst>
              </a:tr>
              <a:tr h="312348">
                <a:tc>
                  <a:txBody>
                    <a:bodyPr/>
                    <a:lstStyle/>
                    <a:p>
                      <a:r>
                        <a:rPr lang="en-US" sz="1050"/>
                        <a:t>6</a:t>
                      </a:r>
                    </a:p>
                  </a:txBody>
                  <a:tcPr/>
                </a:tc>
                <a:tc>
                  <a:txBody>
                    <a:bodyPr/>
                    <a:lstStyle/>
                    <a:p>
                      <a:r>
                        <a:rPr lang="en-US" sz="1050"/>
                        <a:t>St. Mary’s</a:t>
                      </a:r>
                    </a:p>
                  </a:txBody>
                  <a:tcPr/>
                </a:tc>
                <a:tc>
                  <a:txBody>
                    <a:bodyPr/>
                    <a:lstStyle/>
                    <a:p>
                      <a:r>
                        <a:rPr lang="en-US" sz="1050"/>
                        <a:t>493022</a:t>
                      </a:r>
                    </a:p>
                  </a:txBody>
                  <a:tcPr/>
                </a:tc>
                <a:extLst>
                  <a:ext uri="{0D108BD9-81ED-4DB2-BD59-A6C34878D82A}">
                    <a16:rowId xmlns:a16="http://schemas.microsoft.com/office/drawing/2014/main" val="1242877692"/>
                  </a:ext>
                </a:extLst>
              </a:tr>
              <a:tr h="312348">
                <a:tc>
                  <a:txBody>
                    <a:bodyPr/>
                    <a:lstStyle/>
                    <a:p>
                      <a:r>
                        <a:rPr lang="en-US" sz="1050"/>
                        <a:t>7</a:t>
                      </a:r>
                    </a:p>
                  </a:txBody>
                  <a:tcPr/>
                </a:tc>
                <a:tc>
                  <a:txBody>
                    <a:bodyPr/>
                    <a:lstStyle/>
                    <a:p>
                      <a:r>
                        <a:rPr lang="en-US" sz="1050"/>
                        <a:t>Loyola</a:t>
                      </a:r>
                    </a:p>
                  </a:txBody>
                  <a:tcPr/>
                </a:tc>
                <a:tc>
                  <a:txBody>
                    <a:bodyPr/>
                    <a:lstStyle/>
                    <a:p>
                      <a:r>
                        <a:rPr lang="en-US" sz="1050"/>
                        <a:t>818054</a:t>
                      </a:r>
                    </a:p>
                  </a:txBody>
                  <a:tcPr/>
                </a:tc>
                <a:extLst>
                  <a:ext uri="{0D108BD9-81ED-4DB2-BD59-A6C34878D82A}">
                    <a16:rowId xmlns:a16="http://schemas.microsoft.com/office/drawing/2014/main" val="2400022818"/>
                  </a:ext>
                </a:extLst>
              </a:tr>
              <a:tr h="312348">
                <a:tc>
                  <a:txBody>
                    <a:bodyPr/>
                    <a:lstStyle/>
                    <a:p>
                      <a:r>
                        <a:rPr lang="en-US" sz="1050"/>
                        <a:t>8</a:t>
                      </a:r>
                    </a:p>
                  </a:txBody>
                  <a:tcPr/>
                </a:tc>
                <a:tc>
                  <a:txBody>
                    <a:bodyPr/>
                    <a:lstStyle/>
                    <a:p>
                      <a:r>
                        <a:rPr lang="en-US" sz="1050"/>
                        <a:t>SHIELDILUIC</a:t>
                      </a:r>
                    </a:p>
                  </a:txBody>
                  <a:tcPr/>
                </a:tc>
                <a:tc>
                  <a:txBody>
                    <a:bodyPr/>
                    <a:lstStyle/>
                    <a:p>
                      <a:r>
                        <a:rPr lang="en-US" sz="1050"/>
                        <a:t>1053441</a:t>
                      </a:r>
                    </a:p>
                  </a:txBody>
                  <a:tcPr/>
                </a:tc>
                <a:extLst>
                  <a:ext uri="{0D108BD9-81ED-4DB2-BD59-A6C34878D82A}">
                    <a16:rowId xmlns:a16="http://schemas.microsoft.com/office/drawing/2014/main" val="3380408854"/>
                  </a:ext>
                </a:extLst>
              </a:tr>
              <a:tr h="312348">
                <a:tc>
                  <a:txBody>
                    <a:bodyPr/>
                    <a:lstStyle/>
                    <a:p>
                      <a:r>
                        <a:rPr lang="en-US" sz="1050"/>
                        <a:t>9</a:t>
                      </a:r>
                    </a:p>
                  </a:txBody>
                  <a:tcPr/>
                </a:tc>
                <a:tc>
                  <a:txBody>
                    <a:bodyPr/>
                    <a:lstStyle/>
                    <a:p>
                      <a:r>
                        <a:rPr lang="en-US" sz="1050"/>
                        <a:t>T3 Madison</a:t>
                      </a:r>
                    </a:p>
                  </a:txBody>
                  <a:tcPr/>
                </a:tc>
                <a:tc>
                  <a:txBody>
                    <a:bodyPr/>
                    <a:lstStyle/>
                    <a:p>
                      <a:r>
                        <a:rPr lang="en-US" sz="1050"/>
                        <a:t>770779</a:t>
                      </a:r>
                    </a:p>
                  </a:txBody>
                  <a:tcPr/>
                </a:tc>
                <a:extLst>
                  <a:ext uri="{0D108BD9-81ED-4DB2-BD59-A6C34878D82A}">
                    <a16:rowId xmlns:a16="http://schemas.microsoft.com/office/drawing/2014/main" val="3209963167"/>
                  </a:ext>
                </a:extLst>
              </a:tr>
              <a:tr h="312348">
                <a:tc>
                  <a:txBody>
                    <a:bodyPr/>
                    <a:lstStyle/>
                    <a:p>
                      <a:r>
                        <a:rPr lang="en-US" sz="1050"/>
                        <a:t>10</a:t>
                      </a:r>
                    </a:p>
                  </a:txBody>
                  <a:tcPr/>
                </a:tc>
                <a:tc>
                  <a:txBody>
                    <a:bodyPr/>
                    <a:lstStyle/>
                    <a:p>
                      <a:r>
                        <a:rPr lang="en-US" sz="1050"/>
                        <a:t>Champaign Annex</a:t>
                      </a:r>
                    </a:p>
                  </a:txBody>
                  <a:tcPr/>
                </a:tc>
                <a:tc>
                  <a:txBody>
                    <a:bodyPr/>
                    <a:lstStyle/>
                    <a:p>
                      <a:r>
                        <a:rPr lang="en-US" sz="1050"/>
                        <a:t>73597</a:t>
                      </a:r>
                    </a:p>
                  </a:txBody>
                  <a:tcPr/>
                </a:tc>
                <a:extLst>
                  <a:ext uri="{0D108BD9-81ED-4DB2-BD59-A6C34878D82A}">
                    <a16:rowId xmlns:a16="http://schemas.microsoft.com/office/drawing/2014/main" val="336782629"/>
                  </a:ext>
                </a:extLst>
              </a:tr>
              <a:tr h="312348">
                <a:tc>
                  <a:txBody>
                    <a:bodyPr/>
                    <a:lstStyle/>
                    <a:p>
                      <a:r>
                        <a:rPr lang="en-US" sz="1050"/>
                        <a:t>12</a:t>
                      </a:r>
                    </a:p>
                  </a:txBody>
                  <a:tcPr/>
                </a:tc>
                <a:tc>
                  <a:txBody>
                    <a:bodyPr/>
                    <a:lstStyle/>
                    <a:p>
                      <a:r>
                        <a:rPr lang="en-US" sz="1050"/>
                        <a:t>Simple</a:t>
                      </a:r>
                    </a:p>
                  </a:txBody>
                  <a:tcPr/>
                </a:tc>
                <a:tc>
                  <a:txBody>
                    <a:bodyPr/>
                    <a:lstStyle/>
                    <a:p>
                      <a:r>
                        <a:rPr lang="en-US" sz="1050"/>
                        <a:t>26704</a:t>
                      </a:r>
                    </a:p>
                  </a:txBody>
                  <a:tcPr/>
                </a:tc>
                <a:extLst>
                  <a:ext uri="{0D108BD9-81ED-4DB2-BD59-A6C34878D82A}">
                    <a16:rowId xmlns:a16="http://schemas.microsoft.com/office/drawing/2014/main" val="172004385"/>
                  </a:ext>
                </a:extLst>
              </a:tr>
              <a:tr h="312348">
                <a:tc>
                  <a:txBody>
                    <a:bodyPr/>
                    <a:lstStyle/>
                    <a:p>
                      <a:r>
                        <a:rPr lang="en-US" sz="1050"/>
                        <a:t>13</a:t>
                      </a:r>
                    </a:p>
                  </a:txBody>
                  <a:tcPr/>
                </a:tc>
                <a:tc>
                  <a:txBody>
                    <a:bodyPr/>
                    <a:lstStyle/>
                    <a:p>
                      <a:r>
                        <a:rPr lang="en-US" sz="1050"/>
                        <a:t>T3 UIC</a:t>
                      </a:r>
                    </a:p>
                  </a:txBody>
                  <a:tcPr/>
                </a:tc>
                <a:tc>
                  <a:txBody>
                    <a:bodyPr/>
                    <a:lstStyle/>
                    <a:p>
                      <a:r>
                        <a:rPr lang="en-US" sz="1050"/>
                        <a:t>417834</a:t>
                      </a:r>
                    </a:p>
                  </a:txBody>
                  <a:tcPr/>
                </a:tc>
                <a:extLst>
                  <a:ext uri="{0D108BD9-81ED-4DB2-BD59-A6C34878D82A}">
                    <a16:rowId xmlns:a16="http://schemas.microsoft.com/office/drawing/2014/main" val="2866644312"/>
                  </a:ext>
                </a:extLst>
              </a:tr>
            </a:tbl>
          </a:graphicData>
        </a:graphic>
      </p:graphicFrame>
    </p:spTree>
    <p:extLst>
      <p:ext uri="{BB962C8B-B14F-4D97-AF65-F5344CB8AC3E}">
        <p14:creationId xmlns:p14="http://schemas.microsoft.com/office/powerpoint/2010/main" val="11539411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E5650-9DBB-9652-1EE9-D72D8F5E3812}"/>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CABD7C32-7634-CF8B-DFC0-A788971611AD}"/>
              </a:ext>
            </a:extLst>
          </p:cNvPr>
          <p:cNvSpPr txBox="1"/>
          <p:nvPr/>
        </p:nvSpPr>
        <p:spPr>
          <a:xfrm>
            <a:off x="0" y="209550"/>
            <a:ext cx="1216342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a:latin typeface="Calibri Light"/>
                <a:cs typeface="Calibri Light"/>
              </a:rPr>
              <a:t>Specimen</a:t>
            </a:r>
          </a:p>
        </p:txBody>
      </p:sp>
      <p:graphicFrame>
        <p:nvGraphicFramePr>
          <p:cNvPr id="2" name="Table 1">
            <a:extLst>
              <a:ext uri="{FF2B5EF4-FFF2-40B4-BE49-F238E27FC236}">
                <a16:creationId xmlns:a16="http://schemas.microsoft.com/office/drawing/2014/main" id="{BD00E970-9850-1CF5-9950-7C647BC77AE3}"/>
              </a:ext>
            </a:extLst>
          </p:cNvPr>
          <p:cNvGraphicFramePr>
            <a:graphicFrameLocks noGrp="1"/>
          </p:cNvGraphicFramePr>
          <p:nvPr>
            <p:extLst>
              <p:ext uri="{D42A27DB-BD31-4B8C-83A1-F6EECF244321}">
                <p14:modId xmlns:p14="http://schemas.microsoft.com/office/powerpoint/2010/main" val="689673801"/>
              </p:ext>
            </p:extLst>
          </p:nvPr>
        </p:nvGraphicFramePr>
        <p:xfrm>
          <a:off x="2276475" y="1076325"/>
          <a:ext cx="8262004" cy="4820910"/>
        </p:xfrm>
        <a:graphic>
          <a:graphicData uri="http://schemas.openxmlformats.org/drawingml/2006/table">
            <a:tbl>
              <a:tblPr firstRow="1" bandRow="1">
                <a:tableStyleId>{5C22544A-7EE6-4342-B048-85BDC9FD1C3A}</a:tableStyleId>
              </a:tblPr>
              <a:tblGrid>
                <a:gridCol w="1133475">
                  <a:extLst>
                    <a:ext uri="{9D8B030D-6E8A-4147-A177-3AD203B41FA5}">
                      <a16:colId xmlns:a16="http://schemas.microsoft.com/office/drawing/2014/main" val="1925366975"/>
                    </a:ext>
                  </a:extLst>
                </a:gridCol>
                <a:gridCol w="2124075">
                  <a:extLst>
                    <a:ext uri="{9D8B030D-6E8A-4147-A177-3AD203B41FA5}">
                      <a16:colId xmlns:a16="http://schemas.microsoft.com/office/drawing/2014/main" val="287901063"/>
                    </a:ext>
                  </a:extLst>
                </a:gridCol>
                <a:gridCol w="5004454">
                  <a:extLst>
                    <a:ext uri="{9D8B030D-6E8A-4147-A177-3AD203B41FA5}">
                      <a16:colId xmlns:a16="http://schemas.microsoft.com/office/drawing/2014/main" val="1572541379"/>
                    </a:ext>
                  </a:extLst>
                </a:gridCol>
              </a:tblGrid>
              <a:tr h="370840">
                <a:tc>
                  <a:txBody>
                    <a:bodyPr/>
                    <a:lstStyle/>
                    <a:p>
                      <a:pPr algn="ctr"/>
                      <a:r>
                        <a:rPr lang="en-US"/>
                        <a:t>Lab ID</a:t>
                      </a:r>
                    </a:p>
                  </a:txBody>
                  <a:tcPr anchor="ctr"/>
                </a:tc>
                <a:tc>
                  <a:txBody>
                    <a:bodyPr/>
                    <a:lstStyle/>
                    <a:p>
                      <a:pPr algn="ctr"/>
                      <a:r>
                        <a:rPr lang="en-US"/>
                        <a:t>Lab Name</a:t>
                      </a:r>
                    </a:p>
                  </a:txBody>
                  <a:tcPr anchor="ctr"/>
                </a:tc>
                <a:tc>
                  <a:txBody>
                    <a:bodyPr/>
                    <a:lstStyle/>
                    <a:p>
                      <a:pPr lvl="0" algn="ctr">
                        <a:buNone/>
                      </a:pPr>
                      <a:r>
                        <a:rPr lang="en-US"/>
                        <a:t>Lab Desc</a:t>
                      </a:r>
                    </a:p>
                  </a:txBody>
                  <a:tcPr anchor="ctr"/>
                </a:tc>
                <a:extLst>
                  <a:ext uri="{0D108BD9-81ED-4DB2-BD59-A6C34878D82A}">
                    <a16:rowId xmlns:a16="http://schemas.microsoft.com/office/drawing/2014/main" val="479635766"/>
                  </a:ext>
                </a:extLst>
              </a:tr>
              <a:tr h="370840">
                <a:tc>
                  <a:txBody>
                    <a:bodyPr/>
                    <a:lstStyle/>
                    <a:p>
                      <a:pPr algn="ctr"/>
                      <a:r>
                        <a:rPr lang="en-US"/>
                        <a:t>1</a:t>
                      </a:r>
                    </a:p>
                  </a:txBody>
                  <a:tcPr anchor="ctr"/>
                </a:tc>
                <a:tc>
                  <a:txBody>
                    <a:bodyPr/>
                    <a:lstStyle/>
                    <a:p>
                      <a:pPr algn="ctr"/>
                      <a:r>
                        <a:rPr lang="en-US"/>
                        <a:t>ISU</a:t>
                      </a:r>
                    </a:p>
                  </a:txBody>
                  <a:tcPr anchor="ctr"/>
                </a:tc>
                <a:tc>
                  <a:txBody>
                    <a:bodyPr/>
                    <a:lstStyle/>
                    <a:p>
                      <a:pPr lvl="0" algn="ctr">
                        <a:buNone/>
                      </a:pPr>
                      <a:r>
                        <a:rPr lang="en-US" sz="1800" b="0" i="0" u="none" strike="noStrike" baseline="0" noProof="0">
                          <a:solidFill>
                            <a:srgbClr val="000000"/>
                          </a:solidFill>
                          <a:latin typeface="Calibri"/>
                        </a:rPr>
                        <a:t>ILLINOIS STATE UNIVERISTY COVID TESTING LAB</a:t>
                      </a:r>
                      <a:endParaRPr lang="en-US"/>
                    </a:p>
                  </a:txBody>
                  <a:tcPr anchor="ctr"/>
                </a:tc>
                <a:extLst>
                  <a:ext uri="{0D108BD9-81ED-4DB2-BD59-A6C34878D82A}">
                    <a16:rowId xmlns:a16="http://schemas.microsoft.com/office/drawing/2014/main" val="2267193365"/>
                  </a:ext>
                </a:extLst>
              </a:tr>
              <a:tr h="370840">
                <a:tc>
                  <a:txBody>
                    <a:bodyPr/>
                    <a:lstStyle/>
                    <a:p>
                      <a:pPr algn="ctr"/>
                      <a:r>
                        <a:rPr lang="en-US"/>
                        <a:t>2</a:t>
                      </a:r>
                    </a:p>
                  </a:txBody>
                  <a:tcPr anchor="ctr"/>
                </a:tc>
                <a:tc>
                  <a:txBody>
                    <a:bodyPr/>
                    <a:lstStyle/>
                    <a:p>
                      <a:pPr algn="ctr"/>
                      <a:r>
                        <a:rPr lang="en-US"/>
                        <a:t>Rockford</a:t>
                      </a:r>
                    </a:p>
                  </a:txBody>
                  <a:tcPr anchor="ctr"/>
                </a:tc>
                <a:tc>
                  <a:txBody>
                    <a:bodyPr/>
                    <a:lstStyle/>
                    <a:p>
                      <a:pPr lvl="0" algn="ctr">
                        <a:buNone/>
                      </a:pPr>
                      <a:r>
                        <a:rPr lang="en-US" sz="1800" b="0" i="0" u="none" strike="noStrike" baseline="0" noProof="0">
                          <a:solidFill>
                            <a:srgbClr val="000000"/>
                          </a:solidFill>
                          <a:latin typeface="Calibri"/>
                        </a:rPr>
                        <a:t>University of Illinois College of Medicine Rockford</a:t>
                      </a:r>
                      <a:endParaRPr lang="en-US"/>
                    </a:p>
                  </a:txBody>
                  <a:tcPr anchor="ctr"/>
                </a:tc>
                <a:extLst>
                  <a:ext uri="{0D108BD9-81ED-4DB2-BD59-A6C34878D82A}">
                    <a16:rowId xmlns:a16="http://schemas.microsoft.com/office/drawing/2014/main" val="4181107623"/>
                  </a:ext>
                </a:extLst>
              </a:tr>
              <a:tr h="370840">
                <a:tc>
                  <a:txBody>
                    <a:bodyPr/>
                    <a:lstStyle/>
                    <a:p>
                      <a:pPr algn="ctr"/>
                      <a:r>
                        <a:rPr lang="en-US"/>
                        <a:t>3</a:t>
                      </a:r>
                    </a:p>
                  </a:txBody>
                  <a:tcPr anchor="ctr"/>
                </a:tc>
                <a:tc>
                  <a:txBody>
                    <a:bodyPr/>
                    <a:lstStyle/>
                    <a:p>
                      <a:pPr algn="ctr"/>
                      <a:r>
                        <a:rPr lang="en-US"/>
                        <a:t>GOH</a:t>
                      </a:r>
                    </a:p>
                  </a:txBody>
                  <a:tcPr anchor="ctr"/>
                </a:tc>
                <a:tc>
                  <a:txBody>
                    <a:bodyPr/>
                    <a:lstStyle/>
                    <a:p>
                      <a:pPr lvl="0" algn="ctr">
                        <a:buNone/>
                      </a:pPr>
                      <a:r>
                        <a:rPr lang="en-US" sz="1800" b="0" i="0" u="none" strike="noStrike" baseline="0" noProof="0">
                          <a:solidFill>
                            <a:srgbClr val="000000"/>
                          </a:solidFill>
                          <a:latin typeface="Calibri"/>
                        </a:rPr>
                        <a:t>GIFT OF HOPE-INFECTIOUS DISEASE TEST</a:t>
                      </a:r>
                      <a:endParaRPr lang="en-US"/>
                    </a:p>
                  </a:txBody>
                  <a:tcPr anchor="ctr"/>
                </a:tc>
                <a:extLst>
                  <a:ext uri="{0D108BD9-81ED-4DB2-BD59-A6C34878D82A}">
                    <a16:rowId xmlns:a16="http://schemas.microsoft.com/office/drawing/2014/main" val="589092342"/>
                  </a:ext>
                </a:extLst>
              </a:tr>
              <a:tr h="370840">
                <a:tc>
                  <a:txBody>
                    <a:bodyPr/>
                    <a:lstStyle/>
                    <a:p>
                      <a:pPr algn="ctr"/>
                      <a:r>
                        <a:rPr lang="en-US"/>
                        <a:t>4</a:t>
                      </a:r>
                    </a:p>
                  </a:txBody>
                  <a:tcPr anchor="ctr"/>
                </a:tc>
                <a:tc>
                  <a:txBody>
                    <a:bodyPr/>
                    <a:lstStyle/>
                    <a:p>
                      <a:pPr algn="ctr"/>
                      <a:r>
                        <a:rPr lang="en-US" err="1"/>
                        <a:t>Neelyx</a:t>
                      </a:r>
                    </a:p>
                  </a:txBody>
                  <a:tcPr anchor="ctr"/>
                </a:tc>
                <a:tc>
                  <a:txBody>
                    <a:bodyPr/>
                    <a:lstStyle/>
                    <a:p>
                      <a:pPr lvl="0" algn="ctr">
                        <a:buNone/>
                      </a:pPr>
                      <a:r>
                        <a:rPr lang="en-US" sz="1800" b="0" i="0" u="none" strike="noStrike" baseline="0" noProof="0">
                          <a:solidFill>
                            <a:srgbClr val="000000"/>
                          </a:solidFill>
                          <a:latin typeface="Calibri"/>
                        </a:rPr>
                        <a:t>DO-NOT-SHOW Orchard Labs, Inc.</a:t>
                      </a:r>
                      <a:endParaRPr lang="en-US"/>
                    </a:p>
                  </a:txBody>
                  <a:tcPr anchor="ctr"/>
                </a:tc>
                <a:extLst>
                  <a:ext uri="{0D108BD9-81ED-4DB2-BD59-A6C34878D82A}">
                    <a16:rowId xmlns:a16="http://schemas.microsoft.com/office/drawing/2014/main" val="4031644567"/>
                  </a:ext>
                </a:extLst>
              </a:tr>
              <a:tr h="370839">
                <a:tc>
                  <a:txBody>
                    <a:bodyPr/>
                    <a:lstStyle/>
                    <a:p>
                      <a:pPr algn="ctr"/>
                      <a:r>
                        <a:rPr lang="en-US"/>
                        <a:t>5</a:t>
                      </a:r>
                    </a:p>
                  </a:txBody>
                  <a:tcPr anchor="ctr"/>
                </a:tc>
                <a:tc>
                  <a:txBody>
                    <a:bodyPr/>
                    <a:lstStyle/>
                    <a:p>
                      <a:pPr algn="ctr"/>
                      <a:r>
                        <a:rPr lang="en-US"/>
                        <a:t>Springfield</a:t>
                      </a:r>
                    </a:p>
                  </a:txBody>
                  <a:tcPr anchor="ctr"/>
                </a:tc>
                <a:tc>
                  <a:txBody>
                    <a:bodyPr/>
                    <a:lstStyle/>
                    <a:p>
                      <a:pPr lvl="0" algn="ctr">
                        <a:buNone/>
                      </a:pPr>
                      <a:r>
                        <a:rPr lang="en-US" sz="1800" b="0" i="0" u="none" strike="noStrike" baseline="0" noProof="0">
                          <a:solidFill>
                            <a:srgbClr val="000000"/>
                          </a:solidFill>
                          <a:latin typeface="Calibri"/>
                        </a:rPr>
                        <a:t>Shield Illinois Covid Testing Lab</a:t>
                      </a:r>
                      <a:endParaRPr lang="en-US"/>
                    </a:p>
                  </a:txBody>
                  <a:tcPr anchor="ctr"/>
                </a:tc>
                <a:extLst>
                  <a:ext uri="{0D108BD9-81ED-4DB2-BD59-A6C34878D82A}">
                    <a16:rowId xmlns:a16="http://schemas.microsoft.com/office/drawing/2014/main" val="3647253829"/>
                  </a:ext>
                </a:extLst>
              </a:tr>
              <a:tr h="370840">
                <a:tc>
                  <a:txBody>
                    <a:bodyPr/>
                    <a:lstStyle/>
                    <a:p>
                      <a:pPr algn="ctr"/>
                      <a:r>
                        <a:rPr lang="en-US"/>
                        <a:t>6</a:t>
                      </a:r>
                    </a:p>
                  </a:txBody>
                  <a:tcPr anchor="ctr"/>
                </a:tc>
                <a:tc>
                  <a:txBody>
                    <a:bodyPr/>
                    <a:lstStyle/>
                    <a:p>
                      <a:pPr algn="ctr"/>
                      <a:r>
                        <a:rPr lang="en-US"/>
                        <a:t>St. Mary's</a:t>
                      </a:r>
                    </a:p>
                  </a:txBody>
                  <a:tcPr anchor="ctr"/>
                </a:tc>
                <a:tc>
                  <a:txBody>
                    <a:bodyPr/>
                    <a:lstStyle/>
                    <a:p>
                      <a:pPr lvl="0" algn="ctr">
                        <a:buNone/>
                      </a:pPr>
                      <a:endParaRPr lang="en-US"/>
                    </a:p>
                  </a:txBody>
                  <a:tcPr anchor="ctr"/>
                </a:tc>
                <a:extLst>
                  <a:ext uri="{0D108BD9-81ED-4DB2-BD59-A6C34878D82A}">
                    <a16:rowId xmlns:a16="http://schemas.microsoft.com/office/drawing/2014/main" val="2687758006"/>
                  </a:ext>
                </a:extLst>
              </a:tr>
              <a:tr h="370840">
                <a:tc>
                  <a:txBody>
                    <a:bodyPr/>
                    <a:lstStyle/>
                    <a:p>
                      <a:pPr algn="ctr"/>
                      <a:r>
                        <a:rPr lang="en-US"/>
                        <a:t>7</a:t>
                      </a:r>
                    </a:p>
                  </a:txBody>
                  <a:tcPr anchor="ctr"/>
                </a:tc>
                <a:tc>
                  <a:txBody>
                    <a:bodyPr/>
                    <a:lstStyle/>
                    <a:p>
                      <a:pPr algn="ctr"/>
                      <a:r>
                        <a:rPr lang="en-US"/>
                        <a:t>Loyola</a:t>
                      </a:r>
                    </a:p>
                  </a:txBody>
                  <a:tcPr anchor="ctr"/>
                </a:tc>
                <a:tc>
                  <a:txBody>
                    <a:bodyPr/>
                    <a:lstStyle/>
                    <a:p>
                      <a:pPr lvl="0" algn="ctr">
                        <a:buNone/>
                      </a:pPr>
                      <a:endParaRPr lang="en-US"/>
                    </a:p>
                  </a:txBody>
                  <a:tcPr anchor="ctr"/>
                </a:tc>
                <a:extLst>
                  <a:ext uri="{0D108BD9-81ED-4DB2-BD59-A6C34878D82A}">
                    <a16:rowId xmlns:a16="http://schemas.microsoft.com/office/drawing/2014/main" val="3046976756"/>
                  </a:ext>
                </a:extLst>
              </a:tr>
              <a:tr h="370839">
                <a:tc>
                  <a:txBody>
                    <a:bodyPr/>
                    <a:lstStyle/>
                    <a:p>
                      <a:pPr lvl="0" algn="ctr">
                        <a:buNone/>
                      </a:pPr>
                      <a:r>
                        <a:rPr lang="en-US"/>
                        <a:t>8</a:t>
                      </a:r>
                    </a:p>
                  </a:txBody>
                  <a:tcPr anchor="ctr"/>
                </a:tc>
                <a:tc>
                  <a:txBody>
                    <a:bodyPr/>
                    <a:lstStyle/>
                    <a:p>
                      <a:pPr lvl="0" algn="ctr">
                        <a:buNone/>
                      </a:pPr>
                      <a:r>
                        <a:rPr lang="en-US"/>
                        <a:t>SHIELDILUIC</a:t>
                      </a:r>
                    </a:p>
                  </a:txBody>
                  <a:tcPr anchor="ctr"/>
                </a:tc>
                <a:tc>
                  <a:txBody>
                    <a:bodyPr/>
                    <a:lstStyle/>
                    <a:p>
                      <a:pPr lvl="0" algn="ctr">
                        <a:buNone/>
                      </a:pPr>
                      <a:r>
                        <a:rPr lang="en-US" sz="1800" b="0" i="0" u="none" strike="noStrike" baseline="0" noProof="0">
                          <a:solidFill>
                            <a:srgbClr val="000000"/>
                          </a:solidFill>
                          <a:latin typeface="Calibri"/>
                        </a:rPr>
                        <a:t>SHIELD Illinois Diagnostic Laboratory at UIC</a:t>
                      </a:r>
                      <a:endParaRPr lang="en-US"/>
                    </a:p>
                  </a:txBody>
                  <a:tcPr anchor="ctr"/>
                </a:tc>
                <a:extLst>
                  <a:ext uri="{0D108BD9-81ED-4DB2-BD59-A6C34878D82A}">
                    <a16:rowId xmlns:a16="http://schemas.microsoft.com/office/drawing/2014/main" val="3388868211"/>
                  </a:ext>
                </a:extLst>
              </a:tr>
              <a:tr h="370838">
                <a:tc>
                  <a:txBody>
                    <a:bodyPr/>
                    <a:lstStyle/>
                    <a:p>
                      <a:pPr lvl="0" algn="ctr">
                        <a:buNone/>
                      </a:pPr>
                      <a:r>
                        <a:rPr lang="en-US"/>
                        <a:t>9</a:t>
                      </a:r>
                    </a:p>
                  </a:txBody>
                  <a:tcPr anchor="ctr"/>
                </a:tc>
                <a:tc>
                  <a:txBody>
                    <a:bodyPr/>
                    <a:lstStyle/>
                    <a:p>
                      <a:pPr lvl="0" algn="ctr">
                        <a:buNone/>
                      </a:pPr>
                      <a:r>
                        <a:rPr lang="en-US"/>
                        <a:t>T3 Madison</a:t>
                      </a:r>
                    </a:p>
                  </a:txBody>
                  <a:tcPr anchor="ctr"/>
                </a:tc>
                <a:tc>
                  <a:txBody>
                    <a:bodyPr/>
                    <a:lstStyle/>
                    <a:p>
                      <a:pPr lvl="0" algn="ctr">
                        <a:buNone/>
                      </a:pPr>
                      <a:r>
                        <a:rPr lang="en-US" sz="1800" b="0" i="0" u="none" strike="noStrike" noProof="0">
                          <a:solidFill>
                            <a:srgbClr val="000000"/>
                          </a:solidFill>
                          <a:latin typeface="Calibri"/>
                        </a:rPr>
                        <a:t>T3 Madison</a:t>
                      </a:r>
                      <a:endParaRPr lang="en-US"/>
                    </a:p>
                  </a:txBody>
                  <a:tcPr anchor="ctr"/>
                </a:tc>
                <a:extLst>
                  <a:ext uri="{0D108BD9-81ED-4DB2-BD59-A6C34878D82A}">
                    <a16:rowId xmlns:a16="http://schemas.microsoft.com/office/drawing/2014/main" val="2338320448"/>
                  </a:ext>
                </a:extLst>
              </a:tr>
              <a:tr h="370838">
                <a:tc>
                  <a:txBody>
                    <a:bodyPr/>
                    <a:lstStyle/>
                    <a:p>
                      <a:pPr lvl="0" algn="ctr">
                        <a:buNone/>
                      </a:pPr>
                      <a:r>
                        <a:rPr lang="en-US"/>
                        <a:t>10</a:t>
                      </a:r>
                    </a:p>
                  </a:txBody>
                  <a:tcPr anchor="ctr"/>
                </a:tc>
                <a:tc>
                  <a:txBody>
                    <a:bodyPr/>
                    <a:lstStyle/>
                    <a:p>
                      <a:pPr lvl="0" algn="ctr">
                        <a:buNone/>
                      </a:pPr>
                      <a:r>
                        <a:rPr lang="en-US"/>
                        <a:t>Champaign Annex</a:t>
                      </a:r>
                    </a:p>
                  </a:txBody>
                  <a:tcPr anchor="ctr"/>
                </a:tc>
                <a:tc>
                  <a:txBody>
                    <a:bodyPr/>
                    <a:lstStyle/>
                    <a:p>
                      <a:pPr lvl="0" algn="ctr">
                        <a:lnSpc>
                          <a:spcPct val="100000"/>
                        </a:lnSpc>
                        <a:spcBef>
                          <a:spcPts val="0"/>
                        </a:spcBef>
                        <a:spcAft>
                          <a:spcPts val="0"/>
                        </a:spcAft>
                        <a:buNone/>
                      </a:pPr>
                      <a:r>
                        <a:rPr lang="en-US" sz="1800" b="0" i="0" u="none" strike="noStrike" noProof="0">
                          <a:solidFill>
                            <a:srgbClr val="000000"/>
                          </a:solidFill>
                          <a:latin typeface="Calibri"/>
                        </a:rPr>
                        <a:t>Champaign Annex</a:t>
                      </a:r>
                      <a:endParaRPr lang="en-US" sz="1800" b="0" i="0" u="none" strike="noStrike" noProof="0">
                        <a:solidFill>
                          <a:srgbClr val="808080"/>
                        </a:solidFill>
                        <a:latin typeface="Calibri"/>
                      </a:endParaRPr>
                    </a:p>
                  </a:txBody>
                  <a:tcPr anchor="ctr"/>
                </a:tc>
                <a:extLst>
                  <a:ext uri="{0D108BD9-81ED-4DB2-BD59-A6C34878D82A}">
                    <a16:rowId xmlns:a16="http://schemas.microsoft.com/office/drawing/2014/main" val="1926421569"/>
                  </a:ext>
                </a:extLst>
              </a:tr>
              <a:tr h="370838">
                <a:tc>
                  <a:txBody>
                    <a:bodyPr/>
                    <a:lstStyle/>
                    <a:p>
                      <a:pPr lvl="0" algn="ctr">
                        <a:buNone/>
                      </a:pPr>
                      <a:r>
                        <a:rPr lang="en-US"/>
                        <a:t>12</a:t>
                      </a:r>
                    </a:p>
                  </a:txBody>
                  <a:tcPr anchor="ctr"/>
                </a:tc>
                <a:tc>
                  <a:txBody>
                    <a:bodyPr/>
                    <a:lstStyle/>
                    <a:p>
                      <a:pPr lvl="0" algn="ctr">
                        <a:buNone/>
                      </a:pPr>
                      <a:r>
                        <a:rPr lang="en-US"/>
                        <a:t>Simple</a:t>
                      </a:r>
                    </a:p>
                  </a:txBody>
                  <a:tcPr anchor="ctr"/>
                </a:tc>
                <a:tc>
                  <a:txBody>
                    <a:bodyPr/>
                    <a:lstStyle/>
                    <a:p>
                      <a:pPr lvl="0" algn="ctr">
                        <a:buNone/>
                      </a:pPr>
                      <a:r>
                        <a:rPr lang="en-US" sz="1800" b="0" i="0" u="none" strike="noStrike" noProof="0">
                          <a:solidFill>
                            <a:srgbClr val="000000"/>
                          </a:solidFill>
                          <a:latin typeface="Calibri"/>
                        </a:rPr>
                        <a:t>Simple Labs</a:t>
                      </a:r>
                      <a:endParaRPr lang="en-US"/>
                    </a:p>
                  </a:txBody>
                  <a:tcPr anchor="ctr"/>
                </a:tc>
                <a:extLst>
                  <a:ext uri="{0D108BD9-81ED-4DB2-BD59-A6C34878D82A}">
                    <a16:rowId xmlns:a16="http://schemas.microsoft.com/office/drawing/2014/main" val="2210757477"/>
                  </a:ext>
                </a:extLst>
              </a:tr>
              <a:tr h="370838">
                <a:tc>
                  <a:txBody>
                    <a:bodyPr/>
                    <a:lstStyle/>
                    <a:p>
                      <a:pPr lvl="0" algn="ctr">
                        <a:buNone/>
                      </a:pPr>
                      <a:r>
                        <a:rPr lang="en-US"/>
                        <a:t>13</a:t>
                      </a:r>
                    </a:p>
                  </a:txBody>
                  <a:tcPr anchor="ctr"/>
                </a:tc>
                <a:tc>
                  <a:txBody>
                    <a:bodyPr/>
                    <a:lstStyle/>
                    <a:p>
                      <a:pPr lvl="0" algn="ctr">
                        <a:buNone/>
                      </a:pPr>
                      <a:r>
                        <a:rPr lang="en-US"/>
                        <a:t>T3 UIC</a:t>
                      </a:r>
                    </a:p>
                  </a:txBody>
                  <a:tcPr anchor="ctr"/>
                </a:tc>
                <a:tc>
                  <a:txBody>
                    <a:bodyPr/>
                    <a:lstStyle/>
                    <a:p>
                      <a:pPr lvl="0" algn="ctr">
                        <a:lnSpc>
                          <a:spcPct val="100000"/>
                        </a:lnSpc>
                        <a:spcBef>
                          <a:spcPts val="0"/>
                        </a:spcBef>
                        <a:spcAft>
                          <a:spcPts val="0"/>
                        </a:spcAft>
                        <a:buNone/>
                      </a:pPr>
                      <a:r>
                        <a:rPr lang="en-US" sz="1800" b="0" i="0" u="none" strike="noStrike" noProof="0">
                          <a:solidFill>
                            <a:srgbClr val="000000"/>
                          </a:solidFill>
                          <a:latin typeface="Calibri"/>
                        </a:rPr>
                        <a:t>T3 UIC</a:t>
                      </a:r>
                      <a:endParaRPr lang="en-US" sz="1800" b="0" i="0" u="none" strike="noStrike" noProof="0">
                        <a:solidFill>
                          <a:srgbClr val="808080"/>
                        </a:solidFill>
                        <a:latin typeface="Calibri"/>
                      </a:endParaRPr>
                    </a:p>
                  </a:txBody>
                  <a:tcPr anchor="ctr"/>
                </a:tc>
                <a:extLst>
                  <a:ext uri="{0D108BD9-81ED-4DB2-BD59-A6C34878D82A}">
                    <a16:rowId xmlns:a16="http://schemas.microsoft.com/office/drawing/2014/main" val="2543947085"/>
                  </a:ext>
                </a:extLst>
              </a:tr>
            </a:tbl>
          </a:graphicData>
        </a:graphic>
      </p:graphicFrame>
    </p:spTree>
    <p:extLst>
      <p:ext uri="{BB962C8B-B14F-4D97-AF65-F5344CB8AC3E}">
        <p14:creationId xmlns:p14="http://schemas.microsoft.com/office/powerpoint/2010/main" val="36283591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79C5581F-77B9-3ADB-BF84-C2885FA0FBA7}"/>
              </a:ext>
            </a:extLst>
          </p:cNvPr>
          <p:cNvGraphicFramePr>
            <a:graphicFrameLocks noGrp="1"/>
          </p:cNvGraphicFramePr>
          <p:nvPr>
            <p:ph idx="1"/>
            <p:extLst>
              <p:ext uri="{D42A27DB-BD31-4B8C-83A1-F6EECF244321}">
                <p14:modId xmlns:p14="http://schemas.microsoft.com/office/powerpoint/2010/main" val="2110499110"/>
              </p:ext>
            </p:extLst>
          </p:nvPr>
        </p:nvGraphicFramePr>
        <p:xfrm>
          <a:off x="877614" y="917436"/>
          <a:ext cx="5913665" cy="4820920"/>
        </p:xfrm>
        <a:graphic>
          <a:graphicData uri="http://schemas.openxmlformats.org/drawingml/2006/table">
            <a:tbl>
              <a:tblPr firstRow="1" bandRow="1">
                <a:tableStyleId>{5C22544A-7EE6-4342-B048-85BDC9FD1C3A}</a:tableStyleId>
              </a:tblPr>
              <a:tblGrid>
                <a:gridCol w="868136">
                  <a:extLst>
                    <a:ext uri="{9D8B030D-6E8A-4147-A177-3AD203B41FA5}">
                      <a16:colId xmlns:a16="http://schemas.microsoft.com/office/drawing/2014/main" val="521166844"/>
                    </a:ext>
                  </a:extLst>
                </a:gridCol>
                <a:gridCol w="1065439">
                  <a:extLst>
                    <a:ext uri="{9D8B030D-6E8A-4147-A177-3AD203B41FA5}">
                      <a16:colId xmlns:a16="http://schemas.microsoft.com/office/drawing/2014/main" val="3634310883"/>
                    </a:ext>
                  </a:extLst>
                </a:gridCol>
                <a:gridCol w="971550">
                  <a:extLst>
                    <a:ext uri="{9D8B030D-6E8A-4147-A177-3AD203B41FA5}">
                      <a16:colId xmlns:a16="http://schemas.microsoft.com/office/drawing/2014/main" val="2956386550"/>
                    </a:ext>
                  </a:extLst>
                </a:gridCol>
                <a:gridCol w="1371600">
                  <a:extLst>
                    <a:ext uri="{9D8B030D-6E8A-4147-A177-3AD203B41FA5}">
                      <a16:colId xmlns:a16="http://schemas.microsoft.com/office/drawing/2014/main" val="2292483966"/>
                    </a:ext>
                  </a:extLst>
                </a:gridCol>
                <a:gridCol w="857250">
                  <a:extLst>
                    <a:ext uri="{9D8B030D-6E8A-4147-A177-3AD203B41FA5}">
                      <a16:colId xmlns:a16="http://schemas.microsoft.com/office/drawing/2014/main" val="2415853319"/>
                    </a:ext>
                  </a:extLst>
                </a:gridCol>
                <a:gridCol w="779690">
                  <a:extLst>
                    <a:ext uri="{9D8B030D-6E8A-4147-A177-3AD203B41FA5}">
                      <a16:colId xmlns:a16="http://schemas.microsoft.com/office/drawing/2014/main" val="1364698022"/>
                    </a:ext>
                  </a:extLst>
                </a:gridCol>
              </a:tblGrid>
              <a:tr h="370840">
                <a:tc>
                  <a:txBody>
                    <a:bodyPr/>
                    <a:lstStyle/>
                    <a:p>
                      <a:r>
                        <a:rPr lang="en-US"/>
                        <a:t>Lab ID</a:t>
                      </a:r>
                    </a:p>
                  </a:txBody>
                  <a:tcPr/>
                </a:tc>
                <a:tc>
                  <a:txBody>
                    <a:bodyPr/>
                    <a:lstStyle/>
                    <a:p>
                      <a:r>
                        <a:rPr lang="en-US"/>
                        <a:t>Negative</a:t>
                      </a:r>
                    </a:p>
                  </a:txBody>
                  <a:tcPr/>
                </a:tc>
                <a:tc>
                  <a:txBody>
                    <a:bodyPr/>
                    <a:lstStyle/>
                    <a:p>
                      <a:r>
                        <a:rPr lang="en-US"/>
                        <a:t>Positive</a:t>
                      </a:r>
                    </a:p>
                  </a:txBody>
                  <a:tcPr/>
                </a:tc>
                <a:tc>
                  <a:txBody>
                    <a:bodyPr/>
                    <a:lstStyle/>
                    <a:p>
                      <a:r>
                        <a:rPr lang="en-US"/>
                        <a:t>Inconclusive</a:t>
                      </a:r>
                    </a:p>
                  </a:txBody>
                  <a:tcPr/>
                </a:tc>
                <a:tc>
                  <a:txBody>
                    <a:bodyPr/>
                    <a:lstStyle/>
                    <a:p>
                      <a:r>
                        <a:rPr lang="en-US"/>
                        <a:t>Invalid</a:t>
                      </a:r>
                    </a:p>
                  </a:txBody>
                  <a:tcPr/>
                </a:tc>
                <a:tc>
                  <a:txBody>
                    <a:bodyPr/>
                    <a:lstStyle/>
                    <a:p>
                      <a:r>
                        <a:rPr lang="en-US"/>
                        <a:t>Blank</a:t>
                      </a:r>
                    </a:p>
                  </a:txBody>
                  <a:tcPr/>
                </a:tc>
                <a:extLst>
                  <a:ext uri="{0D108BD9-81ED-4DB2-BD59-A6C34878D82A}">
                    <a16:rowId xmlns:a16="http://schemas.microsoft.com/office/drawing/2014/main" val="2119531193"/>
                  </a:ext>
                </a:extLst>
              </a:tr>
              <a:tr h="370840">
                <a:tc>
                  <a:txBody>
                    <a:bodyPr/>
                    <a:lstStyle/>
                    <a:p>
                      <a:r>
                        <a:rPr lang="en-US"/>
                        <a:t>1</a:t>
                      </a:r>
                    </a:p>
                  </a:txBody>
                  <a:tcPr/>
                </a:tc>
                <a:tc>
                  <a:txBody>
                    <a:bodyPr/>
                    <a:lstStyle/>
                    <a:p>
                      <a:r>
                        <a:rPr lang="en-US"/>
                        <a:t>981129</a:t>
                      </a:r>
                    </a:p>
                  </a:txBody>
                  <a:tcPr/>
                </a:tc>
                <a:tc>
                  <a:txBody>
                    <a:bodyPr/>
                    <a:lstStyle/>
                    <a:p>
                      <a:r>
                        <a:rPr lang="en-US"/>
                        <a:t>22800</a:t>
                      </a:r>
                    </a:p>
                  </a:txBody>
                  <a:tcPr/>
                </a:tc>
                <a:tc>
                  <a:txBody>
                    <a:bodyPr/>
                    <a:lstStyle/>
                    <a:p>
                      <a:r>
                        <a:rPr lang="en-US"/>
                        <a:t>1256</a:t>
                      </a:r>
                    </a:p>
                  </a:txBody>
                  <a:tcPr/>
                </a:tc>
                <a:tc>
                  <a:txBody>
                    <a:bodyPr/>
                    <a:lstStyle/>
                    <a:p>
                      <a:r>
                        <a:rPr lang="en-US"/>
                        <a:t>512</a:t>
                      </a:r>
                    </a:p>
                  </a:txBody>
                  <a:tcPr/>
                </a:tc>
                <a:tc>
                  <a:txBody>
                    <a:bodyPr/>
                    <a:lstStyle/>
                    <a:p>
                      <a:r>
                        <a:rPr lang="en-US"/>
                        <a:t>1573</a:t>
                      </a:r>
                    </a:p>
                  </a:txBody>
                  <a:tcPr/>
                </a:tc>
                <a:extLst>
                  <a:ext uri="{0D108BD9-81ED-4DB2-BD59-A6C34878D82A}">
                    <a16:rowId xmlns:a16="http://schemas.microsoft.com/office/drawing/2014/main" val="557689172"/>
                  </a:ext>
                </a:extLst>
              </a:tr>
              <a:tr h="370840">
                <a:tc>
                  <a:txBody>
                    <a:bodyPr/>
                    <a:lstStyle/>
                    <a:p>
                      <a:r>
                        <a:rPr lang="en-US"/>
                        <a:t>2</a:t>
                      </a:r>
                    </a:p>
                  </a:txBody>
                  <a:tcPr/>
                </a:tc>
                <a:tc>
                  <a:txBody>
                    <a:bodyPr/>
                    <a:lstStyle/>
                    <a:p>
                      <a:r>
                        <a:rPr lang="en-US"/>
                        <a:t>413582</a:t>
                      </a:r>
                    </a:p>
                  </a:txBody>
                  <a:tcPr/>
                </a:tc>
                <a:tc>
                  <a:txBody>
                    <a:bodyPr/>
                    <a:lstStyle/>
                    <a:p>
                      <a:r>
                        <a:rPr lang="en-US"/>
                        <a:t>21191</a:t>
                      </a:r>
                    </a:p>
                  </a:txBody>
                  <a:tcPr/>
                </a:tc>
                <a:tc>
                  <a:txBody>
                    <a:bodyPr/>
                    <a:lstStyle/>
                    <a:p>
                      <a:r>
                        <a:rPr lang="en-US"/>
                        <a:t>747</a:t>
                      </a:r>
                    </a:p>
                  </a:txBody>
                  <a:tcPr/>
                </a:tc>
                <a:tc>
                  <a:txBody>
                    <a:bodyPr/>
                    <a:lstStyle/>
                    <a:p>
                      <a:r>
                        <a:rPr lang="en-US"/>
                        <a:t>301</a:t>
                      </a:r>
                    </a:p>
                  </a:txBody>
                  <a:tcPr/>
                </a:tc>
                <a:tc>
                  <a:txBody>
                    <a:bodyPr/>
                    <a:lstStyle/>
                    <a:p>
                      <a:r>
                        <a:rPr lang="en-US"/>
                        <a:t>1358</a:t>
                      </a:r>
                    </a:p>
                  </a:txBody>
                  <a:tcPr/>
                </a:tc>
                <a:extLst>
                  <a:ext uri="{0D108BD9-81ED-4DB2-BD59-A6C34878D82A}">
                    <a16:rowId xmlns:a16="http://schemas.microsoft.com/office/drawing/2014/main" val="3366133934"/>
                  </a:ext>
                </a:extLst>
              </a:tr>
              <a:tr h="370840">
                <a:tc>
                  <a:txBody>
                    <a:bodyPr/>
                    <a:lstStyle/>
                    <a:p>
                      <a:r>
                        <a:rPr lang="en-US"/>
                        <a:t>3</a:t>
                      </a:r>
                    </a:p>
                  </a:txBody>
                  <a:tcPr/>
                </a:tc>
                <a:tc>
                  <a:txBody>
                    <a:bodyPr/>
                    <a:lstStyle/>
                    <a:p>
                      <a:r>
                        <a:rPr lang="en-US"/>
                        <a:t>250523</a:t>
                      </a:r>
                    </a:p>
                  </a:txBody>
                  <a:tcPr/>
                </a:tc>
                <a:tc>
                  <a:txBody>
                    <a:bodyPr/>
                    <a:lstStyle/>
                    <a:p>
                      <a:r>
                        <a:rPr lang="en-US"/>
                        <a:t>3480</a:t>
                      </a:r>
                    </a:p>
                  </a:txBody>
                  <a:tcPr/>
                </a:tc>
                <a:tc>
                  <a:txBody>
                    <a:bodyPr/>
                    <a:lstStyle/>
                    <a:p>
                      <a:r>
                        <a:rPr lang="en-US"/>
                        <a:t>457</a:t>
                      </a:r>
                    </a:p>
                  </a:txBody>
                  <a:tcPr/>
                </a:tc>
                <a:tc>
                  <a:txBody>
                    <a:bodyPr/>
                    <a:lstStyle/>
                    <a:p>
                      <a:r>
                        <a:rPr lang="en-US"/>
                        <a:t>97</a:t>
                      </a:r>
                    </a:p>
                  </a:txBody>
                  <a:tcPr/>
                </a:tc>
                <a:tc>
                  <a:txBody>
                    <a:bodyPr/>
                    <a:lstStyle/>
                    <a:p>
                      <a:r>
                        <a:rPr lang="en-US"/>
                        <a:t>970</a:t>
                      </a:r>
                    </a:p>
                  </a:txBody>
                  <a:tcPr/>
                </a:tc>
                <a:extLst>
                  <a:ext uri="{0D108BD9-81ED-4DB2-BD59-A6C34878D82A}">
                    <a16:rowId xmlns:a16="http://schemas.microsoft.com/office/drawing/2014/main" val="3207464593"/>
                  </a:ext>
                </a:extLst>
              </a:tr>
              <a:tr h="370840">
                <a:tc>
                  <a:txBody>
                    <a:bodyPr/>
                    <a:lstStyle/>
                    <a:p>
                      <a:r>
                        <a:rPr lang="en-US"/>
                        <a:t>4</a:t>
                      </a:r>
                    </a:p>
                  </a:txBody>
                  <a:tcPr/>
                </a:tc>
                <a:tc>
                  <a:txBody>
                    <a:bodyPr/>
                    <a:lstStyle/>
                    <a:p>
                      <a:r>
                        <a:rPr lang="en-US"/>
                        <a:t>44531</a:t>
                      </a:r>
                    </a:p>
                  </a:txBody>
                  <a:tcPr/>
                </a:tc>
                <a:tc>
                  <a:txBody>
                    <a:bodyPr/>
                    <a:lstStyle/>
                    <a:p>
                      <a:r>
                        <a:rPr lang="en-US"/>
                        <a:t>105</a:t>
                      </a:r>
                    </a:p>
                  </a:txBody>
                  <a:tcPr/>
                </a:tc>
                <a:tc>
                  <a:txBody>
                    <a:bodyPr/>
                    <a:lstStyle/>
                    <a:p>
                      <a:r>
                        <a:rPr lang="en-US"/>
                        <a:t>24</a:t>
                      </a:r>
                    </a:p>
                  </a:txBody>
                  <a:tcPr/>
                </a:tc>
                <a:tc>
                  <a:txBody>
                    <a:bodyPr/>
                    <a:lstStyle/>
                    <a:p>
                      <a:r>
                        <a:rPr lang="en-US"/>
                        <a:t>7</a:t>
                      </a:r>
                    </a:p>
                  </a:txBody>
                  <a:tcPr/>
                </a:tc>
                <a:tc>
                  <a:txBody>
                    <a:bodyPr/>
                    <a:lstStyle/>
                    <a:p>
                      <a:r>
                        <a:rPr lang="en-US"/>
                        <a:t>2413</a:t>
                      </a:r>
                    </a:p>
                  </a:txBody>
                  <a:tcPr/>
                </a:tc>
                <a:extLst>
                  <a:ext uri="{0D108BD9-81ED-4DB2-BD59-A6C34878D82A}">
                    <a16:rowId xmlns:a16="http://schemas.microsoft.com/office/drawing/2014/main" val="3208668013"/>
                  </a:ext>
                </a:extLst>
              </a:tr>
              <a:tr h="370840">
                <a:tc>
                  <a:txBody>
                    <a:bodyPr/>
                    <a:lstStyle/>
                    <a:p>
                      <a:r>
                        <a:rPr lang="en-US"/>
                        <a:t>5</a:t>
                      </a:r>
                    </a:p>
                  </a:txBody>
                  <a:tcPr/>
                </a:tc>
                <a:tc>
                  <a:txBody>
                    <a:bodyPr/>
                    <a:lstStyle/>
                    <a:p>
                      <a:r>
                        <a:rPr lang="en-US"/>
                        <a:t>1167784</a:t>
                      </a:r>
                    </a:p>
                  </a:txBody>
                  <a:tcPr/>
                </a:tc>
                <a:tc>
                  <a:txBody>
                    <a:bodyPr/>
                    <a:lstStyle/>
                    <a:p>
                      <a:r>
                        <a:rPr lang="en-US"/>
                        <a:t>25831</a:t>
                      </a:r>
                    </a:p>
                  </a:txBody>
                  <a:tcPr/>
                </a:tc>
                <a:tc>
                  <a:txBody>
                    <a:bodyPr/>
                    <a:lstStyle/>
                    <a:p>
                      <a:r>
                        <a:rPr lang="en-US"/>
                        <a:t>1079</a:t>
                      </a:r>
                    </a:p>
                  </a:txBody>
                  <a:tcPr/>
                </a:tc>
                <a:tc>
                  <a:txBody>
                    <a:bodyPr/>
                    <a:lstStyle/>
                    <a:p>
                      <a:r>
                        <a:rPr lang="en-US"/>
                        <a:t>555</a:t>
                      </a:r>
                    </a:p>
                  </a:txBody>
                  <a:tcPr/>
                </a:tc>
                <a:tc>
                  <a:txBody>
                    <a:bodyPr/>
                    <a:lstStyle/>
                    <a:p>
                      <a:r>
                        <a:rPr lang="en-US"/>
                        <a:t>3859</a:t>
                      </a:r>
                    </a:p>
                  </a:txBody>
                  <a:tcPr/>
                </a:tc>
                <a:extLst>
                  <a:ext uri="{0D108BD9-81ED-4DB2-BD59-A6C34878D82A}">
                    <a16:rowId xmlns:a16="http://schemas.microsoft.com/office/drawing/2014/main" val="2972367383"/>
                  </a:ext>
                </a:extLst>
              </a:tr>
              <a:tr h="370840">
                <a:tc>
                  <a:txBody>
                    <a:bodyPr/>
                    <a:lstStyle/>
                    <a:p>
                      <a:r>
                        <a:rPr lang="en-US"/>
                        <a:t>6</a:t>
                      </a:r>
                    </a:p>
                  </a:txBody>
                  <a:tcPr/>
                </a:tc>
                <a:tc>
                  <a:txBody>
                    <a:bodyPr/>
                    <a:lstStyle/>
                    <a:p>
                      <a:r>
                        <a:rPr lang="en-US"/>
                        <a:t>475199</a:t>
                      </a:r>
                    </a:p>
                  </a:txBody>
                  <a:tcPr/>
                </a:tc>
                <a:tc>
                  <a:txBody>
                    <a:bodyPr/>
                    <a:lstStyle/>
                    <a:p>
                      <a:r>
                        <a:rPr lang="en-US"/>
                        <a:t>16056</a:t>
                      </a:r>
                    </a:p>
                  </a:txBody>
                  <a:tcPr/>
                </a:tc>
                <a:tc>
                  <a:txBody>
                    <a:bodyPr/>
                    <a:lstStyle/>
                    <a:p>
                      <a:r>
                        <a:rPr lang="en-US"/>
                        <a:t>652</a:t>
                      </a:r>
                    </a:p>
                  </a:txBody>
                  <a:tcPr/>
                </a:tc>
                <a:tc>
                  <a:txBody>
                    <a:bodyPr/>
                    <a:lstStyle/>
                    <a:p>
                      <a:r>
                        <a:rPr lang="en-US"/>
                        <a:t>238</a:t>
                      </a:r>
                    </a:p>
                  </a:txBody>
                  <a:tcPr/>
                </a:tc>
                <a:tc>
                  <a:txBody>
                    <a:bodyPr/>
                    <a:lstStyle/>
                    <a:p>
                      <a:r>
                        <a:rPr lang="en-US"/>
                        <a:t>877</a:t>
                      </a:r>
                    </a:p>
                  </a:txBody>
                  <a:tcPr/>
                </a:tc>
                <a:extLst>
                  <a:ext uri="{0D108BD9-81ED-4DB2-BD59-A6C34878D82A}">
                    <a16:rowId xmlns:a16="http://schemas.microsoft.com/office/drawing/2014/main" val="3596476441"/>
                  </a:ext>
                </a:extLst>
              </a:tr>
              <a:tr h="370840">
                <a:tc>
                  <a:txBody>
                    <a:bodyPr/>
                    <a:lstStyle/>
                    <a:p>
                      <a:r>
                        <a:rPr lang="en-US"/>
                        <a:t>7</a:t>
                      </a:r>
                    </a:p>
                  </a:txBody>
                  <a:tcPr/>
                </a:tc>
                <a:tc>
                  <a:txBody>
                    <a:bodyPr/>
                    <a:lstStyle/>
                    <a:p>
                      <a:r>
                        <a:rPr lang="en-US"/>
                        <a:t>803435</a:t>
                      </a:r>
                    </a:p>
                  </a:txBody>
                  <a:tcPr/>
                </a:tc>
                <a:tc>
                  <a:txBody>
                    <a:bodyPr/>
                    <a:lstStyle/>
                    <a:p>
                      <a:r>
                        <a:rPr lang="en-US"/>
                        <a:t>12515</a:t>
                      </a:r>
                    </a:p>
                  </a:txBody>
                  <a:tcPr/>
                </a:tc>
                <a:tc>
                  <a:txBody>
                    <a:bodyPr/>
                    <a:lstStyle/>
                    <a:p>
                      <a:r>
                        <a:rPr lang="en-US"/>
                        <a:t>808</a:t>
                      </a:r>
                    </a:p>
                  </a:txBody>
                  <a:tcPr/>
                </a:tc>
                <a:tc>
                  <a:txBody>
                    <a:bodyPr/>
                    <a:lstStyle/>
                    <a:p>
                      <a:r>
                        <a:rPr lang="en-US"/>
                        <a:t>227</a:t>
                      </a:r>
                    </a:p>
                  </a:txBody>
                  <a:tcPr/>
                </a:tc>
                <a:tc>
                  <a:txBody>
                    <a:bodyPr/>
                    <a:lstStyle/>
                    <a:p>
                      <a:r>
                        <a:rPr lang="en-US"/>
                        <a:t>1069</a:t>
                      </a:r>
                    </a:p>
                  </a:txBody>
                  <a:tcPr/>
                </a:tc>
                <a:extLst>
                  <a:ext uri="{0D108BD9-81ED-4DB2-BD59-A6C34878D82A}">
                    <a16:rowId xmlns:a16="http://schemas.microsoft.com/office/drawing/2014/main" val="3652615058"/>
                  </a:ext>
                </a:extLst>
              </a:tr>
              <a:tr h="370840">
                <a:tc>
                  <a:txBody>
                    <a:bodyPr/>
                    <a:lstStyle/>
                    <a:p>
                      <a:r>
                        <a:rPr lang="en-US"/>
                        <a:t>8</a:t>
                      </a:r>
                    </a:p>
                  </a:txBody>
                  <a:tcPr/>
                </a:tc>
                <a:tc>
                  <a:txBody>
                    <a:bodyPr/>
                    <a:lstStyle/>
                    <a:p>
                      <a:r>
                        <a:rPr lang="en-US"/>
                        <a:t>1033945</a:t>
                      </a:r>
                    </a:p>
                  </a:txBody>
                  <a:tcPr/>
                </a:tc>
                <a:tc>
                  <a:txBody>
                    <a:bodyPr/>
                    <a:lstStyle/>
                    <a:p>
                      <a:r>
                        <a:rPr lang="en-US"/>
                        <a:t>16510</a:t>
                      </a:r>
                    </a:p>
                  </a:txBody>
                  <a:tcPr/>
                </a:tc>
                <a:tc>
                  <a:txBody>
                    <a:bodyPr/>
                    <a:lstStyle/>
                    <a:p>
                      <a:r>
                        <a:rPr lang="en-US"/>
                        <a:t>711</a:t>
                      </a:r>
                    </a:p>
                  </a:txBody>
                  <a:tcPr/>
                </a:tc>
                <a:tc>
                  <a:txBody>
                    <a:bodyPr/>
                    <a:lstStyle/>
                    <a:p>
                      <a:r>
                        <a:rPr lang="en-US"/>
                        <a:t>253</a:t>
                      </a:r>
                    </a:p>
                  </a:txBody>
                  <a:tcPr/>
                </a:tc>
                <a:tc>
                  <a:txBody>
                    <a:bodyPr/>
                    <a:lstStyle/>
                    <a:p>
                      <a:r>
                        <a:rPr lang="en-US"/>
                        <a:t>2022</a:t>
                      </a:r>
                    </a:p>
                  </a:txBody>
                  <a:tcPr/>
                </a:tc>
                <a:extLst>
                  <a:ext uri="{0D108BD9-81ED-4DB2-BD59-A6C34878D82A}">
                    <a16:rowId xmlns:a16="http://schemas.microsoft.com/office/drawing/2014/main" val="1572476634"/>
                  </a:ext>
                </a:extLst>
              </a:tr>
              <a:tr h="370840">
                <a:tc>
                  <a:txBody>
                    <a:bodyPr/>
                    <a:lstStyle/>
                    <a:p>
                      <a:r>
                        <a:rPr lang="en-US"/>
                        <a:t>9</a:t>
                      </a:r>
                    </a:p>
                  </a:txBody>
                  <a:tcPr/>
                </a:tc>
                <a:tc>
                  <a:txBody>
                    <a:bodyPr/>
                    <a:lstStyle/>
                    <a:p>
                      <a:r>
                        <a:rPr lang="en-US"/>
                        <a:t>759096</a:t>
                      </a:r>
                    </a:p>
                  </a:txBody>
                  <a:tcPr/>
                </a:tc>
                <a:tc>
                  <a:txBody>
                    <a:bodyPr/>
                    <a:lstStyle/>
                    <a:p>
                      <a:r>
                        <a:rPr lang="en-US"/>
                        <a:t>10470</a:t>
                      </a:r>
                    </a:p>
                  </a:txBody>
                  <a:tcPr/>
                </a:tc>
                <a:tc>
                  <a:txBody>
                    <a:bodyPr/>
                    <a:lstStyle/>
                    <a:p>
                      <a:r>
                        <a:rPr lang="en-US"/>
                        <a:t>535</a:t>
                      </a:r>
                    </a:p>
                  </a:txBody>
                  <a:tcPr/>
                </a:tc>
                <a:tc>
                  <a:txBody>
                    <a:bodyPr/>
                    <a:lstStyle/>
                    <a:p>
                      <a:r>
                        <a:rPr lang="en-US"/>
                        <a:t>434</a:t>
                      </a:r>
                    </a:p>
                  </a:txBody>
                  <a:tcPr/>
                </a:tc>
                <a:tc>
                  <a:txBody>
                    <a:bodyPr/>
                    <a:lstStyle/>
                    <a:p>
                      <a:r>
                        <a:rPr lang="en-US"/>
                        <a:t>244</a:t>
                      </a:r>
                    </a:p>
                  </a:txBody>
                  <a:tcPr/>
                </a:tc>
                <a:extLst>
                  <a:ext uri="{0D108BD9-81ED-4DB2-BD59-A6C34878D82A}">
                    <a16:rowId xmlns:a16="http://schemas.microsoft.com/office/drawing/2014/main" val="2756329444"/>
                  </a:ext>
                </a:extLst>
              </a:tr>
              <a:tr h="370840">
                <a:tc>
                  <a:txBody>
                    <a:bodyPr/>
                    <a:lstStyle/>
                    <a:p>
                      <a:r>
                        <a:rPr lang="en-US"/>
                        <a:t>10</a:t>
                      </a:r>
                    </a:p>
                  </a:txBody>
                  <a:tcPr/>
                </a:tc>
                <a:tc>
                  <a:txBody>
                    <a:bodyPr/>
                    <a:lstStyle/>
                    <a:p>
                      <a:r>
                        <a:rPr lang="en-US"/>
                        <a:t>70297</a:t>
                      </a:r>
                    </a:p>
                  </a:txBody>
                  <a:tcPr/>
                </a:tc>
                <a:tc>
                  <a:txBody>
                    <a:bodyPr/>
                    <a:lstStyle/>
                    <a:p>
                      <a:r>
                        <a:rPr lang="en-US"/>
                        <a:t>2955</a:t>
                      </a:r>
                    </a:p>
                  </a:txBody>
                  <a:tcPr/>
                </a:tc>
                <a:tc>
                  <a:txBody>
                    <a:bodyPr/>
                    <a:lstStyle/>
                    <a:p>
                      <a:r>
                        <a:rPr lang="en-US"/>
                        <a:t>183</a:t>
                      </a:r>
                    </a:p>
                  </a:txBody>
                  <a:tcPr/>
                </a:tc>
                <a:tc>
                  <a:txBody>
                    <a:bodyPr/>
                    <a:lstStyle/>
                    <a:p>
                      <a:r>
                        <a:rPr lang="en-US"/>
                        <a:t>33</a:t>
                      </a:r>
                    </a:p>
                  </a:txBody>
                  <a:tcPr/>
                </a:tc>
                <a:tc>
                  <a:txBody>
                    <a:bodyPr/>
                    <a:lstStyle/>
                    <a:p>
                      <a:r>
                        <a:rPr lang="en-US"/>
                        <a:t>129</a:t>
                      </a:r>
                    </a:p>
                  </a:txBody>
                  <a:tcPr/>
                </a:tc>
                <a:extLst>
                  <a:ext uri="{0D108BD9-81ED-4DB2-BD59-A6C34878D82A}">
                    <a16:rowId xmlns:a16="http://schemas.microsoft.com/office/drawing/2014/main" val="1135862605"/>
                  </a:ext>
                </a:extLst>
              </a:tr>
              <a:tr h="370840">
                <a:tc>
                  <a:txBody>
                    <a:bodyPr/>
                    <a:lstStyle/>
                    <a:p>
                      <a:r>
                        <a:rPr lang="en-US"/>
                        <a:t>12</a:t>
                      </a:r>
                    </a:p>
                  </a:txBody>
                  <a:tcPr/>
                </a:tc>
                <a:tc>
                  <a:txBody>
                    <a:bodyPr/>
                    <a:lstStyle/>
                    <a:p>
                      <a:r>
                        <a:rPr lang="en-US"/>
                        <a:t>26246</a:t>
                      </a:r>
                    </a:p>
                  </a:txBody>
                  <a:tcPr/>
                </a:tc>
                <a:tc>
                  <a:txBody>
                    <a:bodyPr/>
                    <a:lstStyle/>
                    <a:p>
                      <a:r>
                        <a:rPr lang="en-US"/>
                        <a:t>154</a:t>
                      </a:r>
                    </a:p>
                  </a:txBody>
                  <a:tcPr/>
                </a:tc>
                <a:tc>
                  <a:txBody>
                    <a:bodyPr/>
                    <a:lstStyle/>
                    <a:p>
                      <a:r>
                        <a:rPr lang="en-US"/>
                        <a:t>11</a:t>
                      </a:r>
                    </a:p>
                  </a:txBody>
                  <a:tcPr/>
                </a:tc>
                <a:tc>
                  <a:txBody>
                    <a:bodyPr/>
                    <a:lstStyle/>
                    <a:p>
                      <a:r>
                        <a:rPr lang="en-US"/>
                        <a:t>28</a:t>
                      </a:r>
                    </a:p>
                  </a:txBody>
                  <a:tcPr/>
                </a:tc>
                <a:tc>
                  <a:txBody>
                    <a:bodyPr/>
                    <a:lstStyle/>
                    <a:p>
                      <a:r>
                        <a:rPr lang="en-US"/>
                        <a:t>265</a:t>
                      </a:r>
                    </a:p>
                  </a:txBody>
                  <a:tcPr/>
                </a:tc>
                <a:extLst>
                  <a:ext uri="{0D108BD9-81ED-4DB2-BD59-A6C34878D82A}">
                    <a16:rowId xmlns:a16="http://schemas.microsoft.com/office/drawing/2014/main" val="1410177299"/>
                  </a:ext>
                </a:extLst>
              </a:tr>
              <a:tr h="370840">
                <a:tc>
                  <a:txBody>
                    <a:bodyPr/>
                    <a:lstStyle/>
                    <a:p>
                      <a:r>
                        <a:rPr lang="en-US"/>
                        <a:t>13</a:t>
                      </a:r>
                    </a:p>
                  </a:txBody>
                  <a:tcPr/>
                </a:tc>
                <a:tc>
                  <a:txBody>
                    <a:bodyPr/>
                    <a:lstStyle/>
                    <a:p>
                      <a:r>
                        <a:rPr lang="en-US"/>
                        <a:t>410449</a:t>
                      </a:r>
                    </a:p>
                  </a:txBody>
                  <a:tcPr/>
                </a:tc>
                <a:tc>
                  <a:txBody>
                    <a:bodyPr/>
                    <a:lstStyle/>
                    <a:p>
                      <a:r>
                        <a:rPr lang="en-US"/>
                        <a:t>5908</a:t>
                      </a:r>
                    </a:p>
                  </a:txBody>
                  <a:tcPr/>
                </a:tc>
                <a:tc>
                  <a:txBody>
                    <a:bodyPr/>
                    <a:lstStyle/>
                    <a:p>
                      <a:r>
                        <a:rPr lang="en-US"/>
                        <a:t>445</a:t>
                      </a:r>
                    </a:p>
                  </a:txBody>
                  <a:tcPr/>
                </a:tc>
                <a:tc>
                  <a:txBody>
                    <a:bodyPr/>
                    <a:lstStyle/>
                    <a:p>
                      <a:r>
                        <a:rPr lang="en-US"/>
                        <a:t>395</a:t>
                      </a:r>
                    </a:p>
                  </a:txBody>
                  <a:tcPr/>
                </a:tc>
                <a:tc>
                  <a:txBody>
                    <a:bodyPr/>
                    <a:lstStyle/>
                    <a:p>
                      <a:r>
                        <a:rPr lang="en-US"/>
                        <a:t>637</a:t>
                      </a:r>
                    </a:p>
                  </a:txBody>
                  <a:tcPr/>
                </a:tc>
                <a:extLst>
                  <a:ext uri="{0D108BD9-81ED-4DB2-BD59-A6C34878D82A}">
                    <a16:rowId xmlns:a16="http://schemas.microsoft.com/office/drawing/2014/main" val="3365326187"/>
                  </a:ext>
                </a:extLst>
              </a:tr>
            </a:tbl>
          </a:graphicData>
        </a:graphic>
      </p:graphicFrame>
      <p:sp>
        <p:nvSpPr>
          <p:cNvPr id="5" name="TextBox 4">
            <a:extLst>
              <a:ext uri="{FF2B5EF4-FFF2-40B4-BE49-F238E27FC236}">
                <a16:creationId xmlns:a16="http://schemas.microsoft.com/office/drawing/2014/main" id="{039AE745-42EE-118F-0C2D-AF785E102E89}"/>
              </a:ext>
            </a:extLst>
          </p:cNvPr>
          <p:cNvSpPr txBox="1"/>
          <p:nvPr/>
        </p:nvSpPr>
        <p:spPr>
          <a:xfrm>
            <a:off x="0" y="209550"/>
            <a:ext cx="1216342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a:latin typeface="Calibri Light"/>
                <a:cs typeface="Calibri Light"/>
              </a:rPr>
              <a:t>Specimen</a:t>
            </a:r>
          </a:p>
        </p:txBody>
      </p:sp>
    </p:spTree>
    <p:extLst>
      <p:ext uri="{BB962C8B-B14F-4D97-AF65-F5344CB8AC3E}">
        <p14:creationId xmlns:p14="http://schemas.microsoft.com/office/powerpoint/2010/main" val="18078817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D72FDCB8-71D4-49AD-E523-35F9955F7E7C}"/>
              </a:ext>
            </a:extLst>
          </p:cNvPr>
          <p:cNvGraphicFramePr>
            <a:graphicFrameLocks noGrp="1"/>
          </p:cNvGraphicFramePr>
          <p:nvPr>
            <p:ph idx="1"/>
            <p:extLst>
              <p:ext uri="{D42A27DB-BD31-4B8C-83A1-F6EECF244321}">
                <p14:modId xmlns:p14="http://schemas.microsoft.com/office/powerpoint/2010/main" val="2356594263"/>
              </p:ext>
            </p:extLst>
          </p:nvPr>
        </p:nvGraphicFramePr>
        <p:xfrm>
          <a:off x="1271752" y="564383"/>
          <a:ext cx="9779876" cy="6107151"/>
        </p:xfrm>
        <a:graphic>
          <a:graphicData uri="http://schemas.openxmlformats.org/drawingml/2006/table">
            <a:tbl>
              <a:tblPr firstRow="1" bandRow="1">
                <a:tableStyleId>{5C22544A-7EE6-4342-B048-85BDC9FD1C3A}</a:tableStyleId>
              </a:tblPr>
              <a:tblGrid>
                <a:gridCol w="1542392">
                  <a:extLst>
                    <a:ext uri="{9D8B030D-6E8A-4147-A177-3AD203B41FA5}">
                      <a16:colId xmlns:a16="http://schemas.microsoft.com/office/drawing/2014/main" val="2089732506"/>
                    </a:ext>
                  </a:extLst>
                </a:gridCol>
                <a:gridCol w="7559566">
                  <a:extLst>
                    <a:ext uri="{9D8B030D-6E8A-4147-A177-3AD203B41FA5}">
                      <a16:colId xmlns:a16="http://schemas.microsoft.com/office/drawing/2014/main" val="439189503"/>
                    </a:ext>
                  </a:extLst>
                </a:gridCol>
                <a:gridCol w="677918">
                  <a:extLst>
                    <a:ext uri="{9D8B030D-6E8A-4147-A177-3AD203B41FA5}">
                      <a16:colId xmlns:a16="http://schemas.microsoft.com/office/drawing/2014/main" val="1630476907"/>
                    </a:ext>
                  </a:extLst>
                </a:gridCol>
              </a:tblGrid>
              <a:tr h="274537">
                <a:tc>
                  <a:txBody>
                    <a:bodyPr/>
                    <a:lstStyle/>
                    <a:p>
                      <a:r>
                        <a:rPr lang="en-US"/>
                        <a:t>Lab Name</a:t>
                      </a:r>
                    </a:p>
                  </a:txBody>
                  <a:tcPr/>
                </a:tc>
                <a:tc>
                  <a:txBody>
                    <a:bodyPr/>
                    <a:lstStyle/>
                    <a:p>
                      <a:r>
                        <a:rPr lang="en-US"/>
                        <a:t>Tech IDs</a:t>
                      </a:r>
                    </a:p>
                  </a:txBody>
                  <a:tcPr/>
                </a:tc>
                <a:tc>
                  <a:txBody>
                    <a:bodyPr/>
                    <a:lstStyle/>
                    <a:p>
                      <a:r>
                        <a:rPr lang="en-US"/>
                        <a:t>Total</a:t>
                      </a:r>
                    </a:p>
                  </a:txBody>
                  <a:tcPr/>
                </a:tc>
                <a:extLst>
                  <a:ext uri="{0D108BD9-81ED-4DB2-BD59-A6C34878D82A}">
                    <a16:rowId xmlns:a16="http://schemas.microsoft.com/office/drawing/2014/main" val="2356146265"/>
                  </a:ext>
                </a:extLst>
              </a:tr>
              <a:tr h="274537">
                <a:tc>
                  <a:txBody>
                    <a:bodyPr/>
                    <a:lstStyle/>
                    <a:p>
                      <a:pPr algn="l" fontAlgn="b"/>
                      <a:r>
                        <a:rPr lang="en-US" sz="1400" b="0" u="none" strike="noStrike">
                          <a:solidFill>
                            <a:srgbClr val="000000"/>
                          </a:solidFill>
                          <a:effectLst/>
                          <a:latin typeface="+mn-lt"/>
                        </a:rPr>
                        <a:t>Champaign Annex</a:t>
                      </a:r>
                      <a:endParaRPr lang="en-US" sz="1400" b="0" i="0" u="none" strike="noStrike">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1, 224, 246, 263, 264, 265, 266, 322, 330, 337, 338</a:t>
                      </a:r>
                      <a:endParaRPr lang="en-US" sz="1400" b="0" i="0" u="none" strike="noStrike">
                        <a:solidFill>
                          <a:srgbClr val="000000"/>
                        </a:solidFill>
                        <a:effectLst/>
                        <a:latin typeface="+mn-lt"/>
                      </a:endParaRPr>
                    </a:p>
                  </a:txBody>
                  <a:tcPr marL="6350" marR="6350" marT="6350" marB="0" anchor="b"/>
                </a:tc>
                <a:tc>
                  <a:txBody>
                    <a:bodyPr/>
                    <a:lstStyle/>
                    <a:p>
                      <a:r>
                        <a:rPr lang="en-US"/>
                        <a:t>11</a:t>
                      </a:r>
                    </a:p>
                  </a:txBody>
                  <a:tcPr/>
                </a:tc>
                <a:extLst>
                  <a:ext uri="{0D108BD9-81ED-4DB2-BD59-A6C34878D82A}">
                    <a16:rowId xmlns:a16="http://schemas.microsoft.com/office/drawing/2014/main" val="3753406316"/>
                  </a:ext>
                </a:extLst>
              </a:tr>
              <a:tr h="410865">
                <a:tc>
                  <a:txBody>
                    <a:bodyPr/>
                    <a:lstStyle/>
                    <a:p>
                      <a:pPr algn="l" fontAlgn="b"/>
                      <a:r>
                        <a:rPr lang="en-US" sz="1400" b="0" u="none" strike="noStrike">
                          <a:solidFill>
                            <a:srgbClr val="000000"/>
                          </a:solidFill>
                          <a:effectLst/>
                          <a:latin typeface="+mn-lt"/>
                        </a:rPr>
                        <a:t>GOH</a:t>
                      </a:r>
                      <a:endParaRPr lang="en-US" sz="1400" b="0" i="0" u="none" strike="noStrike">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1, 3, 7, 27, 28, 29, 30, 34, 61, 62, 78, 97, 103, 123, 151, 159, 166, 170, 199, 232, 235, 269, 273, 302, 306, 308, 351, 352</a:t>
                      </a:r>
                      <a:endParaRPr lang="en-US" sz="1400" b="0" i="0" u="none" strike="noStrike">
                        <a:solidFill>
                          <a:srgbClr val="000000"/>
                        </a:solidFill>
                        <a:effectLst/>
                        <a:latin typeface="+mn-lt"/>
                      </a:endParaRPr>
                    </a:p>
                  </a:txBody>
                  <a:tcPr marL="6350" marR="6350" marT="6350" marB="0" anchor="b"/>
                </a:tc>
                <a:tc>
                  <a:txBody>
                    <a:bodyPr/>
                    <a:lstStyle/>
                    <a:p>
                      <a:r>
                        <a:rPr lang="en-US"/>
                        <a:t>28</a:t>
                      </a:r>
                    </a:p>
                  </a:txBody>
                  <a:tcPr/>
                </a:tc>
                <a:extLst>
                  <a:ext uri="{0D108BD9-81ED-4DB2-BD59-A6C34878D82A}">
                    <a16:rowId xmlns:a16="http://schemas.microsoft.com/office/drawing/2014/main" val="2533900945"/>
                  </a:ext>
                </a:extLst>
              </a:tr>
              <a:tr h="817029">
                <a:tc>
                  <a:txBody>
                    <a:bodyPr/>
                    <a:lstStyle/>
                    <a:p>
                      <a:pPr algn="l" fontAlgn="b"/>
                      <a:r>
                        <a:rPr lang="en-US" sz="1400" b="0" u="none" strike="noStrike">
                          <a:solidFill>
                            <a:srgbClr val="000000"/>
                          </a:solidFill>
                          <a:effectLst/>
                          <a:latin typeface="+mn-lt"/>
                        </a:rPr>
                        <a:t>ISU</a:t>
                      </a:r>
                      <a:endParaRPr lang="en-US" sz="1400" b="0" i="0" u="none" strike="noStrike">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1, 3, 4, 12, 13, 14, 15, 16, 18, 19, 20, 21, 22, 23, 24, 25, 26, 60, 97, 106, 107, 114, 115, 116, 119, 120, 124, 138, 158, 176, 177, 191, 200, 201, 212, 213, 216, 218, 219, 221, 223, 224, 225, 227, 228, 230, 240, 270, 276, 293, 298, 309, 311, 320, 321, 323, 325, 326, 327, 328, 329, 334, 347, 360</a:t>
                      </a:r>
                      <a:endParaRPr lang="en-US" sz="1400" b="0" i="0" u="none" strike="noStrike">
                        <a:solidFill>
                          <a:srgbClr val="000000"/>
                        </a:solidFill>
                        <a:effectLst/>
                        <a:latin typeface="+mn-lt"/>
                      </a:endParaRPr>
                    </a:p>
                  </a:txBody>
                  <a:tcPr marL="6350" marR="6350" marT="6350" marB="0" anchor="b"/>
                </a:tc>
                <a:tc>
                  <a:txBody>
                    <a:bodyPr/>
                    <a:lstStyle/>
                    <a:p>
                      <a:r>
                        <a:rPr lang="en-US"/>
                        <a:t>64</a:t>
                      </a:r>
                    </a:p>
                  </a:txBody>
                  <a:tcPr/>
                </a:tc>
                <a:extLst>
                  <a:ext uri="{0D108BD9-81ED-4DB2-BD59-A6C34878D82A}">
                    <a16:rowId xmlns:a16="http://schemas.microsoft.com/office/drawing/2014/main" val="1614457950"/>
                  </a:ext>
                </a:extLst>
              </a:tr>
              <a:tr h="410865">
                <a:tc>
                  <a:txBody>
                    <a:bodyPr/>
                    <a:lstStyle/>
                    <a:p>
                      <a:pPr algn="l" fontAlgn="b"/>
                      <a:r>
                        <a:rPr lang="en-US" sz="1400" b="0" u="none" strike="noStrike">
                          <a:solidFill>
                            <a:srgbClr val="000000"/>
                          </a:solidFill>
                          <a:effectLst/>
                          <a:latin typeface="+mn-lt"/>
                        </a:rPr>
                        <a:t>Loyola</a:t>
                      </a:r>
                      <a:endParaRPr lang="en-US" sz="1400" b="0" i="0" u="none" strike="noStrike">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1, 97, 109, 110, 111, 112, 117, 121, 122, 129, 131, 132, 133, 134, 140, 143, 144, 145, 146, 147, 150, 152, 153, 155, 156, 198, 203, 208, 215, 242, 277, 278, 349, 367</a:t>
                      </a:r>
                      <a:endParaRPr lang="en-US" sz="1400" b="0" i="0" u="none" strike="noStrike">
                        <a:solidFill>
                          <a:srgbClr val="000000"/>
                        </a:solidFill>
                        <a:effectLst/>
                        <a:latin typeface="+mn-lt"/>
                      </a:endParaRPr>
                    </a:p>
                  </a:txBody>
                  <a:tcPr marL="6350" marR="6350" marT="6350" marB="0" anchor="b"/>
                </a:tc>
                <a:tc>
                  <a:txBody>
                    <a:bodyPr/>
                    <a:lstStyle/>
                    <a:p>
                      <a:r>
                        <a:rPr lang="en-US"/>
                        <a:t>34</a:t>
                      </a:r>
                    </a:p>
                  </a:txBody>
                  <a:tcPr/>
                </a:tc>
                <a:extLst>
                  <a:ext uri="{0D108BD9-81ED-4DB2-BD59-A6C34878D82A}">
                    <a16:rowId xmlns:a16="http://schemas.microsoft.com/office/drawing/2014/main" val="1041134821"/>
                  </a:ext>
                </a:extLst>
              </a:tr>
              <a:tr h="274537">
                <a:tc>
                  <a:txBody>
                    <a:bodyPr/>
                    <a:lstStyle/>
                    <a:p>
                      <a:pPr algn="l" fontAlgn="b"/>
                      <a:r>
                        <a:rPr lang="en-US" sz="1400" b="0" u="none" strike="noStrike" err="1">
                          <a:solidFill>
                            <a:srgbClr val="000000"/>
                          </a:solidFill>
                          <a:effectLst/>
                          <a:latin typeface="+mn-lt"/>
                        </a:rPr>
                        <a:t>Neelyx</a:t>
                      </a:r>
                      <a:endParaRPr lang="en-US" sz="1400" b="0" i="0" u="none" strike="noStrike" err="1">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1, 3, 4, 5, 7, 8, 17, 31, 32, 33, 34, 74, 77</a:t>
                      </a:r>
                      <a:endParaRPr lang="en-US" sz="1400" b="0" i="0" u="none" strike="noStrike">
                        <a:solidFill>
                          <a:srgbClr val="000000"/>
                        </a:solidFill>
                        <a:effectLst/>
                        <a:latin typeface="+mn-lt"/>
                      </a:endParaRPr>
                    </a:p>
                  </a:txBody>
                  <a:tcPr marL="6350" marR="6350" marT="6350" marB="0" anchor="b"/>
                </a:tc>
                <a:tc>
                  <a:txBody>
                    <a:bodyPr/>
                    <a:lstStyle/>
                    <a:p>
                      <a:r>
                        <a:rPr lang="en-US"/>
                        <a:t>13</a:t>
                      </a:r>
                    </a:p>
                  </a:txBody>
                  <a:tcPr/>
                </a:tc>
                <a:extLst>
                  <a:ext uri="{0D108BD9-81ED-4DB2-BD59-A6C34878D82A}">
                    <a16:rowId xmlns:a16="http://schemas.microsoft.com/office/drawing/2014/main" val="4033067675"/>
                  </a:ext>
                </a:extLst>
              </a:tr>
              <a:tr h="410865">
                <a:tc>
                  <a:txBody>
                    <a:bodyPr/>
                    <a:lstStyle/>
                    <a:p>
                      <a:pPr algn="l" fontAlgn="b"/>
                      <a:r>
                        <a:rPr lang="en-US" sz="1400" b="0" u="none" strike="noStrike">
                          <a:solidFill>
                            <a:srgbClr val="000000"/>
                          </a:solidFill>
                          <a:effectLst/>
                          <a:latin typeface="+mn-lt"/>
                        </a:rPr>
                        <a:t>Rockford</a:t>
                      </a:r>
                      <a:endParaRPr lang="en-US" sz="1400" b="0" i="0" u="none" strike="noStrike">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1, 3, 9, 36, 37, 38, 39, 40, 42, 43, 44, 45, 46, 47, 48, 63, 64, 66, 67, 68, 69, 88, 89, 96, 108, 135, 148, 162, 169, 173, 174, 180, 194, 236, 247, 268, 280, 285, 310, 319</a:t>
                      </a:r>
                      <a:endParaRPr lang="en-US" sz="1400" b="0" i="0" u="none" strike="noStrike">
                        <a:solidFill>
                          <a:srgbClr val="000000"/>
                        </a:solidFill>
                        <a:effectLst/>
                        <a:latin typeface="+mn-lt"/>
                      </a:endParaRPr>
                    </a:p>
                  </a:txBody>
                  <a:tcPr marL="6350" marR="6350" marT="6350" marB="0" anchor="b"/>
                </a:tc>
                <a:tc>
                  <a:txBody>
                    <a:bodyPr/>
                    <a:lstStyle/>
                    <a:p>
                      <a:r>
                        <a:rPr lang="en-US"/>
                        <a:t>40</a:t>
                      </a:r>
                    </a:p>
                  </a:txBody>
                  <a:tcPr/>
                </a:tc>
                <a:extLst>
                  <a:ext uri="{0D108BD9-81ED-4DB2-BD59-A6C34878D82A}">
                    <a16:rowId xmlns:a16="http://schemas.microsoft.com/office/drawing/2014/main" val="2298798973"/>
                  </a:ext>
                </a:extLst>
              </a:tr>
              <a:tr h="681641">
                <a:tc>
                  <a:txBody>
                    <a:bodyPr/>
                    <a:lstStyle/>
                    <a:p>
                      <a:pPr algn="l" fontAlgn="b"/>
                      <a:r>
                        <a:rPr lang="en-US" sz="1400" b="0" u="none" strike="noStrike">
                          <a:solidFill>
                            <a:srgbClr val="000000"/>
                          </a:solidFill>
                          <a:effectLst/>
                          <a:latin typeface="+mn-lt"/>
                        </a:rPr>
                        <a:t>SHIELDILUIC</a:t>
                      </a:r>
                      <a:endParaRPr lang="en-US" sz="1400" b="0" i="0" u="none" strike="noStrike">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1, 3, 15, 27, 28, 37, 97, 103, 117, 121, 133, 151, 162, 163, 164, 166, 170, 178, 183, 192, 196, 199, 204, 233, 267, 269, 273, 274, 275, 287, 290, 291, 302, 332, 333, 335, 336, 339, 340, 351, 352, 354, 358, 389, 390, 391, 392, 394, 395, 396, 399, 400, 401, 405</a:t>
                      </a:r>
                      <a:endParaRPr lang="en-US" sz="1400" b="0" i="0" u="none" strike="noStrike">
                        <a:solidFill>
                          <a:srgbClr val="000000"/>
                        </a:solidFill>
                        <a:effectLst/>
                        <a:latin typeface="+mn-lt"/>
                      </a:endParaRPr>
                    </a:p>
                  </a:txBody>
                  <a:tcPr marL="6350" marR="6350" marT="6350" marB="0" anchor="b"/>
                </a:tc>
                <a:tc>
                  <a:txBody>
                    <a:bodyPr/>
                    <a:lstStyle/>
                    <a:p>
                      <a:r>
                        <a:rPr lang="en-US"/>
                        <a:t>54</a:t>
                      </a:r>
                    </a:p>
                  </a:txBody>
                  <a:tcPr/>
                </a:tc>
                <a:extLst>
                  <a:ext uri="{0D108BD9-81ED-4DB2-BD59-A6C34878D82A}">
                    <a16:rowId xmlns:a16="http://schemas.microsoft.com/office/drawing/2014/main" val="1505524972"/>
                  </a:ext>
                </a:extLst>
              </a:tr>
              <a:tr h="275477">
                <a:tc>
                  <a:txBody>
                    <a:bodyPr/>
                    <a:lstStyle/>
                    <a:p>
                      <a:pPr algn="l" fontAlgn="b"/>
                      <a:r>
                        <a:rPr lang="en-US" sz="1400" b="0" u="none" strike="noStrike">
                          <a:solidFill>
                            <a:srgbClr val="000000"/>
                          </a:solidFill>
                          <a:effectLst/>
                          <a:latin typeface="+mn-lt"/>
                        </a:rPr>
                        <a:t>Simple</a:t>
                      </a:r>
                      <a:endParaRPr lang="en-US" sz="1400" b="0" i="0" u="none" strike="noStrike">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1, 117, 248, 252, 253, 255, 256, 257, 350, 356, 357, 362, 363, 364</a:t>
                      </a:r>
                      <a:endParaRPr lang="en-US" sz="1400" b="0" i="0" u="none" strike="noStrike">
                        <a:solidFill>
                          <a:srgbClr val="000000"/>
                        </a:solidFill>
                        <a:effectLst/>
                        <a:latin typeface="+mn-lt"/>
                      </a:endParaRPr>
                    </a:p>
                  </a:txBody>
                  <a:tcPr marL="6350" marR="6350" marT="6350" marB="0" anchor="b"/>
                </a:tc>
                <a:tc>
                  <a:txBody>
                    <a:bodyPr/>
                    <a:lstStyle/>
                    <a:p>
                      <a:r>
                        <a:rPr lang="en-US"/>
                        <a:t>14</a:t>
                      </a:r>
                    </a:p>
                  </a:txBody>
                  <a:tcPr/>
                </a:tc>
                <a:extLst>
                  <a:ext uri="{0D108BD9-81ED-4DB2-BD59-A6C34878D82A}">
                    <a16:rowId xmlns:a16="http://schemas.microsoft.com/office/drawing/2014/main" val="2043812078"/>
                  </a:ext>
                </a:extLst>
              </a:tr>
              <a:tr h="681641">
                <a:tc>
                  <a:txBody>
                    <a:bodyPr/>
                    <a:lstStyle/>
                    <a:p>
                      <a:pPr algn="l" fontAlgn="b"/>
                      <a:r>
                        <a:rPr lang="en-US" sz="1400" b="0" u="none" strike="noStrike">
                          <a:solidFill>
                            <a:srgbClr val="000000"/>
                          </a:solidFill>
                          <a:effectLst/>
                          <a:latin typeface="+mn-lt"/>
                        </a:rPr>
                        <a:t>Springfield</a:t>
                      </a:r>
                      <a:endParaRPr lang="en-US" sz="1400" b="0" i="0" u="none" strike="noStrike">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1, 3, 6, 35, 49, 50, 51, 52, 53, 54, 55, 56, 57, 58, 59, 70, 71, 76, 86, 91, 92, 97, 98, 100, 101, 104, 105, 139, 154, 157, 160, 179, 206, 272, 279, 281, 282, 283, 305, 370, 371, 372, 373, 374, 375, 382, 383, 384, 385, 386, 387, 388, 397, 398, 403, 404, 406, 407, 408, 409, 410</a:t>
                      </a:r>
                      <a:endParaRPr lang="en-US" sz="1400" b="0" i="0" u="none" strike="noStrike">
                        <a:solidFill>
                          <a:srgbClr val="000000"/>
                        </a:solidFill>
                        <a:effectLst/>
                        <a:latin typeface="+mn-lt"/>
                      </a:endParaRPr>
                    </a:p>
                  </a:txBody>
                  <a:tcPr marL="6350" marR="6350" marT="6350" marB="0" anchor="b"/>
                </a:tc>
                <a:tc>
                  <a:txBody>
                    <a:bodyPr/>
                    <a:lstStyle/>
                    <a:p>
                      <a:r>
                        <a:rPr lang="en-US"/>
                        <a:t>61</a:t>
                      </a:r>
                    </a:p>
                  </a:txBody>
                  <a:tcPr/>
                </a:tc>
                <a:extLst>
                  <a:ext uri="{0D108BD9-81ED-4DB2-BD59-A6C34878D82A}">
                    <a16:rowId xmlns:a16="http://schemas.microsoft.com/office/drawing/2014/main" val="3835231014"/>
                  </a:ext>
                </a:extLst>
              </a:tr>
              <a:tr h="410865">
                <a:tc>
                  <a:txBody>
                    <a:bodyPr/>
                    <a:lstStyle/>
                    <a:p>
                      <a:pPr algn="l" fontAlgn="b"/>
                      <a:r>
                        <a:rPr lang="en-US" sz="1400" b="0" u="none" strike="noStrike">
                          <a:solidFill>
                            <a:srgbClr val="000000"/>
                          </a:solidFill>
                          <a:effectLst/>
                          <a:latin typeface="+mn-lt"/>
                        </a:rPr>
                        <a:t>St. Mary's</a:t>
                      </a:r>
                      <a:endParaRPr lang="en-US" sz="1400" b="0" i="0" u="none" strike="noStrike">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3, 70, 71, 72, 73, 83, 84, 85, 86, 90, 91, 92, 93, 95, 97, 98, 210, 211, 214, 226, 231, 234, 237, 239, 246, 271, 370, 371</a:t>
                      </a:r>
                      <a:endParaRPr lang="en-US" sz="1400" b="0" i="0" u="none" strike="noStrike">
                        <a:solidFill>
                          <a:srgbClr val="000000"/>
                        </a:solidFill>
                        <a:effectLst/>
                        <a:latin typeface="+mn-lt"/>
                      </a:endParaRPr>
                    </a:p>
                  </a:txBody>
                  <a:tcPr marL="6350" marR="6350" marT="6350" marB="0" anchor="b"/>
                </a:tc>
                <a:tc>
                  <a:txBody>
                    <a:bodyPr/>
                    <a:lstStyle/>
                    <a:p>
                      <a:r>
                        <a:rPr lang="en-US"/>
                        <a:t>28</a:t>
                      </a:r>
                    </a:p>
                  </a:txBody>
                  <a:tcPr/>
                </a:tc>
                <a:extLst>
                  <a:ext uri="{0D108BD9-81ED-4DB2-BD59-A6C34878D82A}">
                    <a16:rowId xmlns:a16="http://schemas.microsoft.com/office/drawing/2014/main" val="3389099777"/>
                  </a:ext>
                </a:extLst>
              </a:tr>
              <a:tr h="275477">
                <a:tc>
                  <a:txBody>
                    <a:bodyPr/>
                    <a:lstStyle/>
                    <a:p>
                      <a:pPr algn="l" fontAlgn="b"/>
                      <a:r>
                        <a:rPr lang="en-US" sz="1400" b="0" u="none" strike="noStrike">
                          <a:solidFill>
                            <a:srgbClr val="000000"/>
                          </a:solidFill>
                          <a:effectLst/>
                          <a:latin typeface="+mn-lt"/>
                        </a:rPr>
                        <a:t>T3 Madison</a:t>
                      </a:r>
                      <a:endParaRPr lang="en-US" sz="1400" b="0" i="0" u="none" strike="noStrike">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1, 3, 13, 171, 184, 185, 186, 187, 188, 189, 190, 193, 202, 241, 245, 292</a:t>
                      </a:r>
                      <a:endParaRPr lang="en-US" sz="1400" b="0" i="0" u="none" strike="noStrike">
                        <a:solidFill>
                          <a:srgbClr val="000000"/>
                        </a:solidFill>
                        <a:effectLst/>
                        <a:latin typeface="+mn-lt"/>
                      </a:endParaRPr>
                    </a:p>
                  </a:txBody>
                  <a:tcPr marL="6350" marR="6350" marT="6350" marB="0" anchor="b"/>
                </a:tc>
                <a:tc>
                  <a:txBody>
                    <a:bodyPr/>
                    <a:lstStyle/>
                    <a:p>
                      <a:r>
                        <a:rPr lang="en-US"/>
                        <a:t>16</a:t>
                      </a:r>
                    </a:p>
                  </a:txBody>
                  <a:tcPr/>
                </a:tc>
                <a:extLst>
                  <a:ext uri="{0D108BD9-81ED-4DB2-BD59-A6C34878D82A}">
                    <a16:rowId xmlns:a16="http://schemas.microsoft.com/office/drawing/2014/main" val="1342459969"/>
                  </a:ext>
                </a:extLst>
              </a:tr>
              <a:tr h="275477">
                <a:tc>
                  <a:txBody>
                    <a:bodyPr/>
                    <a:lstStyle/>
                    <a:p>
                      <a:pPr algn="l" fontAlgn="b"/>
                      <a:r>
                        <a:rPr lang="en-US" sz="1400" b="0" u="none" strike="noStrike">
                          <a:solidFill>
                            <a:srgbClr val="000000"/>
                          </a:solidFill>
                          <a:effectLst/>
                          <a:latin typeface="+mn-lt"/>
                        </a:rPr>
                        <a:t>T3 UIC</a:t>
                      </a:r>
                      <a:endParaRPr lang="en-US" sz="1400" b="0" i="0" u="none" strike="noStrike">
                        <a:solidFill>
                          <a:srgbClr val="000000"/>
                        </a:solidFill>
                        <a:effectLst/>
                        <a:latin typeface="+mn-lt"/>
                      </a:endParaRPr>
                    </a:p>
                  </a:txBody>
                  <a:tcPr marL="6350" marR="6350" marT="6350" marB="0" anchor="b"/>
                </a:tc>
                <a:tc>
                  <a:txBody>
                    <a:bodyPr/>
                    <a:lstStyle/>
                    <a:p>
                      <a:pPr algn="l" fontAlgn="b"/>
                      <a:r>
                        <a:rPr lang="en-US" sz="1400" b="0" u="none" strike="noStrike">
                          <a:solidFill>
                            <a:srgbClr val="000000"/>
                          </a:solidFill>
                          <a:effectLst/>
                          <a:latin typeface="+mn-lt"/>
                        </a:rPr>
                        <a:t>1, 3, 186, 306, 308, 313, 314, 315, 318, 341, 343, 349, 378, 379, 405</a:t>
                      </a:r>
                      <a:endParaRPr lang="en-US" sz="1400" b="0" i="0" u="none" strike="noStrike">
                        <a:solidFill>
                          <a:srgbClr val="000000"/>
                        </a:solidFill>
                        <a:effectLst/>
                        <a:latin typeface="+mn-lt"/>
                      </a:endParaRPr>
                    </a:p>
                  </a:txBody>
                  <a:tcPr marL="6350" marR="6350" marT="6350" marB="0" anchor="b"/>
                </a:tc>
                <a:tc>
                  <a:txBody>
                    <a:bodyPr/>
                    <a:lstStyle/>
                    <a:p>
                      <a:r>
                        <a:rPr lang="en-US"/>
                        <a:t>15</a:t>
                      </a:r>
                    </a:p>
                  </a:txBody>
                  <a:tcPr/>
                </a:tc>
                <a:extLst>
                  <a:ext uri="{0D108BD9-81ED-4DB2-BD59-A6C34878D82A}">
                    <a16:rowId xmlns:a16="http://schemas.microsoft.com/office/drawing/2014/main" val="1853681107"/>
                  </a:ext>
                </a:extLst>
              </a:tr>
            </a:tbl>
          </a:graphicData>
        </a:graphic>
      </p:graphicFrame>
    </p:spTree>
    <p:extLst>
      <p:ext uri="{BB962C8B-B14F-4D97-AF65-F5344CB8AC3E}">
        <p14:creationId xmlns:p14="http://schemas.microsoft.com/office/powerpoint/2010/main" val="29305025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E5650-9DBB-9652-1EE9-D72D8F5E3812}"/>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CABD7C32-7634-CF8B-DFC0-A788971611AD}"/>
              </a:ext>
            </a:extLst>
          </p:cNvPr>
          <p:cNvSpPr txBox="1"/>
          <p:nvPr/>
        </p:nvSpPr>
        <p:spPr>
          <a:xfrm>
            <a:off x="0" y="209550"/>
            <a:ext cx="1216342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err="1">
                <a:latin typeface="Calibri Light"/>
                <a:cs typeface="Calibri Light"/>
              </a:rPr>
              <a:t>Specimen_Rejected</a:t>
            </a:r>
          </a:p>
        </p:txBody>
      </p:sp>
      <p:sp>
        <p:nvSpPr>
          <p:cNvPr id="12" name="TextBox 11">
            <a:extLst>
              <a:ext uri="{FF2B5EF4-FFF2-40B4-BE49-F238E27FC236}">
                <a16:creationId xmlns:a16="http://schemas.microsoft.com/office/drawing/2014/main" id="{778163BF-7EAC-C65D-3E1F-ABB455923FB8}"/>
              </a:ext>
            </a:extLst>
          </p:cNvPr>
          <p:cNvSpPr txBox="1"/>
          <p:nvPr/>
        </p:nvSpPr>
        <p:spPr>
          <a:xfrm>
            <a:off x="942975" y="1485900"/>
            <a:ext cx="10715625"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panose="020B0604020202020204" pitchFamily="34" charset="0"/>
              <a:buChar char="•"/>
            </a:pPr>
            <a:r>
              <a:rPr lang="en-US">
                <a:cs typeface="Calibri"/>
              </a:rPr>
              <a:t>112,012 observations, 16 variables (</a:t>
            </a:r>
            <a:r>
              <a:rPr lang="en-US" err="1">
                <a:cs typeface="Calibri"/>
              </a:rPr>
              <a:t>ALLOW_EDIT_RESULTs.LAB</a:t>
            </a:r>
            <a:r>
              <a:rPr lang="en-US">
                <a:cs typeface="Calibri"/>
              </a:rPr>
              <a:t>, AUDIT_RACKS.LAB, </a:t>
            </a:r>
            <a:r>
              <a:rPr lang="en-US" err="1">
                <a:cs typeface="Calibri"/>
              </a:rPr>
              <a:t>Customer.Id.Lab</a:t>
            </a:r>
            <a:r>
              <a:rPr lang="en-US">
                <a:cs typeface="Calibri"/>
              </a:rPr>
              <a:t>, </a:t>
            </a:r>
            <a:r>
              <a:rPr lang="en-US" err="1">
                <a:cs typeface="Calibri"/>
              </a:rPr>
              <a:t>Lab.Id.Lab</a:t>
            </a:r>
            <a:r>
              <a:rPr lang="en-US">
                <a:cs typeface="Calibri"/>
              </a:rPr>
              <a:t>, LAB_BARCODE.LAB, LAB_DESC.LAB, LAB_NAME.LAB, LAB_USER.LAB, Reason, REPORT_LAB_NAME.LAB, </a:t>
            </a:r>
            <a:r>
              <a:rPr lang="en-US" err="1">
                <a:cs typeface="Calibri"/>
              </a:rPr>
              <a:t>Specimen.Barcode.Specimen.Rejected</a:t>
            </a:r>
            <a:r>
              <a:rPr lang="en-US">
                <a:cs typeface="Calibri"/>
              </a:rPr>
              <a:t>, Status, </a:t>
            </a:r>
            <a:r>
              <a:rPr lang="en-US" err="1">
                <a:cs typeface="Calibri"/>
              </a:rPr>
              <a:t>Ts.Lab</a:t>
            </a:r>
            <a:r>
              <a:rPr lang="en-US">
                <a:cs typeface="Calibri"/>
              </a:rPr>
              <a:t>, </a:t>
            </a:r>
            <a:r>
              <a:rPr lang="en-US" err="1">
                <a:cs typeface="Calibri"/>
              </a:rPr>
              <a:t>Ts.Specimen.Rejected</a:t>
            </a:r>
            <a:r>
              <a:rPr lang="en-US">
                <a:cs typeface="Calibri"/>
              </a:rPr>
              <a:t>, LAB_ID.SPECIMEN_REJECTED, TECH_ID.SPECIMEN_REJECTED)</a:t>
            </a:r>
            <a:endParaRPr lang="en-US"/>
          </a:p>
          <a:p>
            <a:pPr marL="285750" indent="-285750" algn="just">
              <a:buFont typeface="Arial" panose="020B0604020202020204" pitchFamily="34" charset="0"/>
              <a:buChar char="•"/>
            </a:pPr>
            <a:r>
              <a:rPr lang="en-US">
                <a:cs typeface="Calibri"/>
              </a:rPr>
              <a:t>The name of Lab ID 11 is Depot (DEPOT-LAB Depot)</a:t>
            </a:r>
          </a:p>
          <a:p>
            <a:pPr marL="285750" indent="-285750" algn="just">
              <a:buFont typeface="Arial" panose="020B0604020202020204" pitchFamily="34" charset="0"/>
              <a:buChar char="•"/>
            </a:pPr>
            <a:r>
              <a:rPr lang="en-US">
                <a:cs typeface="Calibri"/>
              </a:rPr>
              <a:t>Order cancelled -&gt; most common reason for specimen rejection, count of 28736</a:t>
            </a:r>
          </a:p>
          <a:p>
            <a:pPr marL="285750" indent="-285750" algn="just">
              <a:buFont typeface="Arial" panose="020B0604020202020204" pitchFamily="34" charset="0"/>
              <a:buChar char="•"/>
            </a:pPr>
            <a:r>
              <a:rPr lang="en-US">
                <a:cs typeface="Calibri"/>
              </a:rPr>
              <a:t>No discrepancies have been found between </a:t>
            </a:r>
            <a:r>
              <a:rPr lang="en-US" err="1">
                <a:cs typeface="Calibri"/>
              </a:rPr>
              <a:t>Lab.Id.Lab</a:t>
            </a:r>
            <a:r>
              <a:rPr lang="en-US">
                <a:cs typeface="Calibri"/>
              </a:rPr>
              <a:t> and LAB_ID.SPECIMEN_REJECTED1 columns</a:t>
            </a:r>
          </a:p>
          <a:p>
            <a:pPr marL="285750" indent="-285750" algn="just">
              <a:buFont typeface="Arial" panose="020B0604020202020204" pitchFamily="34" charset="0"/>
              <a:buChar char="•"/>
            </a:pPr>
            <a:r>
              <a:rPr lang="en-US">
                <a:highlight>
                  <a:srgbClr val="FF00FF"/>
                </a:highlight>
                <a:cs typeface="Calibri"/>
              </a:rPr>
              <a:t>A mean of 245 </a:t>
            </a:r>
            <a:r>
              <a:rPr lang="en-US" i="1">
                <a:highlight>
                  <a:srgbClr val="FF00FF"/>
                </a:highlight>
                <a:cs typeface="Calibri"/>
              </a:rPr>
              <a:t>days </a:t>
            </a:r>
            <a:r>
              <a:rPr lang="en-US">
                <a:highlight>
                  <a:srgbClr val="FF00FF"/>
                </a:highlight>
                <a:cs typeface="Calibri"/>
              </a:rPr>
              <a:t>in difference between </a:t>
            </a:r>
            <a:r>
              <a:rPr lang="en-US" err="1">
                <a:highlight>
                  <a:srgbClr val="FF00FF"/>
                </a:highlight>
                <a:cs typeface="Calibri"/>
              </a:rPr>
              <a:t>Lab.TS</a:t>
            </a:r>
            <a:r>
              <a:rPr lang="en-US">
                <a:highlight>
                  <a:srgbClr val="FF00FF"/>
                </a:highlight>
                <a:cs typeface="Calibri"/>
              </a:rPr>
              <a:t> and </a:t>
            </a:r>
            <a:r>
              <a:rPr lang="en-US" err="1">
                <a:highlight>
                  <a:srgbClr val="FF00FF"/>
                </a:highlight>
                <a:cs typeface="Calibri"/>
              </a:rPr>
              <a:t>TS.Rejected</a:t>
            </a:r>
            <a:endParaRPr lang="en-US">
              <a:highlight>
                <a:srgbClr val="FF00FF"/>
              </a:highlight>
              <a:cs typeface="Calibri"/>
            </a:endParaRPr>
          </a:p>
          <a:p>
            <a:pPr marL="742950" lvl="1" indent="-285750" algn="just">
              <a:buFont typeface="Courier New" panose="020B0604020202020204" pitchFamily="34" charset="0"/>
              <a:buChar char="o"/>
            </a:pPr>
            <a:r>
              <a:rPr lang="en-US">
                <a:highlight>
                  <a:srgbClr val="FF00FF"/>
                </a:highlight>
                <a:cs typeface="Calibri"/>
              </a:rPr>
              <a:t>Is the data wrong? Because the system cannot be this delayed</a:t>
            </a:r>
          </a:p>
          <a:p>
            <a:pPr lvl="1" algn="just"/>
            <a:endParaRPr lang="en-US">
              <a:cs typeface="Calibri"/>
            </a:endParaRPr>
          </a:p>
          <a:p>
            <a:pPr marL="285750" indent="-285750" algn="just">
              <a:buFont typeface="Arial" panose="020B0604020202020204" pitchFamily="34" charset="0"/>
              <a:buChar char="•"/>
            </a:pPr>
            <a:endParaRPr lang="en-US">
              <a:cs typeface="Calibri"/>
            </a:endParaRPr>
          </a:p>
          <a:p>
            <a:pPr lvl="1" algn="just">
              <a:buFont typeface="Courier New"/>
              <a:buChar char="o"/>
            </a:pPr>
            <a:endParaRPr lang="en-US">
              <a:cs typeface="Calibri"/>
            </a:endParaRPr>
          </a:p>
        </p:txBody>
      </p:sp>
    </p:spTree>
    <p:extLst>
      <p:ext uri="{BB962C8B-B14F-4D97-AF65-F5344CB8AC3E}">
        <p14:creationId xmlns:p14="http://schemas.microsoft.com/office/powerpoint/2010/main" val="12752085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37103-F714-4473-25E2-21C6A09A47BA}"/>
              </a:ext>
            </a:extLst>
          </p:cNvPr>
          <p:cNvSpPr>
            <a:spLocks noGrp="1"/>
          </p:cNvSpPr>
          <p:nvPr>
            <p:ph type="title"/>
          </p:nvPr>
        </p:nvSpPr>
        <p:spPr/>
        <p:txBody>
          <a:bodyPr/>
          <a:lstStyle/>
          <a:p>
            <a:r>
              <a:rPr lang="en-US">
                <a:ea typeface="Calibri Light"/>
                <a:cs typeface="Calibri Light"/>
              </a:rPr>
              <a:t>SPECIMEN_REJECTED</a:t>
            </a:r>
            <a:endParaRPr lang="en-US"/>
          </a:p>
        </p:txBody>
      </p:sp>
      <p:graphicFrame>
        <p:nvGraphicFramePr>
          <p:cNvPr id="5" name="Content Placeholder 4">
            <a:extLst>
              <a:ext uri="{FF2B5EF4-FFF2-40B4-BE49-F238E27FC236}">
                <a16:creationId xmlns:a16="http://schemas.microsoft.com/office/drawing/2014/main" id="{FEDBC297-7601-D124-C2AB-2B72199C971E}"/>
              </a:ext>
            </a:extLst>
          </p:cNvPr>
          <p:cNvGraphicFramePr>
            <a:graphicFrameLocks noGrp="1"/>
          </p:cNvGraphicFramePr>
          <p:nvPr>
            <p:ph idx="1"/>
            <p:extLst>
              <p:ext uri="{D42A27DB-BD31-4B8C-83A1-F6EECF244321}">
                <p14:modId xmlns:p14="http://schemas.microsoft.com/office/powerpoint/2010/main" val="3447332432"/>
              </p:ext>
            </p:extLst>
          </p:nvPr>
        </p:nvGraphicFramePr>
        <p:xfrm>
          <a:off x="945662" y="1718163"/>
          <a:ext cx="3559847" cy="4000500"/>
        </p:xfrm>
        <a:graphic>
          <a:graphicData uri="http://schemas.openxmlformats.org/drawingml/2006/table">
            <a:tbl>
              <a:tblPr firstRow="1" bandRow="1">
                <a:tableStyleId>{5C22544A-7EE6-4342-B048-85BDC9FD1C3A}</a:tableStyleId>
              </a:tblPr>
              <a:tblGrid>
                <a:gridCol w="3559847">
                  <a:extLst>
                    <a:ext uri="{9D8B030D-6E8A-4147-A177-3AD203B41FA5}">
                      <a16:colId xmlns:a16="http://schemas.microsoft.com/office/drawing/2014/main" val="2334534943"/>
                    </a:ext>
                  </a:extLst>
                </a:gridCol>
              </a:tblGrid>
              <a:tr h="200025">
                <a:tc>
                  <a:txBody>
                    <a:bodyPr/>
                    <a:lstStyle/>
                    <a:p>
                      <a:pPr algn="l" fontAlgn="b"/>
                      <a:r>
                        <a:rPr lang="en-US" sz="1200" b="0" i="0" u="none" strike="noStrike">
                          <a:solidFill>
                            <a:srgbClr val="000000"/>
                          </a:solidFill>
                          <a:effectLst/>
                          <a:latin typeface="Calibri" panose="020F0502020204030204" pitchFamily="34" charset="0"/>
                        </a:rPr>
                        <a:t>Number of Columns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18579997"/>
                  </a:ext>
                </a:extLst>
              </a:tr>
              <a:tr h="200025">
                <a:tc>
                  <a:txBody>
                    <a:bodyPr/>
                    <a:lstStyle/>
                    <a:p>
                      <a:pPr algn="l" fontAlgn="b"/>
                      <a:r>
                        <a:rPr lang="en-US" sz="1200" b="0" i="0" u="none" strike="noStrike">
                          <a:solidFill>
                            <a:srgbClr val="000000"/>
                          </a:solidFill>
                          <a:effectLst/>
                          <a:latin typeface="Calibri" panose="020F0502020204030204" pitchFamily="34" charset="0"/>
                        </a:rPr>
                        <a:t>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3741364"/>
                  </a:ext>
                </a:extLst>
              </a:tr>
              <a:tr h="200025">
                <a:tc>
                  <a:txBody>
                    <a:bodyPr/>
                    <a:lstStyle/>
                    <a:p>
                      <a:pPr algn="l" fontAlgn="b"/>
                      <a:r>
                        <a:rPr lang="en-US" sz="1200" b="0" i="0" u="none" strike="noStrike">
                          <a:solidFill>
                            <a:srgbClr val="000000"/>
                          </a:solidFill>
                          <a:effectLst/>
                          <a:latin typeface="Calibri" panose="020F0502020204030204" pitchFamily="34" charset="0"/>
                        </a:rPr>
                        <a:t>Number of Rows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79029759"/>
                  </a:ext>
                </a:extLst>
              </a:tr>
              <a:tr h="200025">
                <a:tc>
                  <a:txBody>
                    <a:bodyPr/>
                    <a:lstStyle/>
                    <a:p>
                      <a:pPr algn="l" fontAlgn="b"/>
                      <a:r>
                        <a:rPr lang="en-US" sz="1200" b="0" i="0" u="none" strike="noStrike">
                          <a:solidFill>
                            <a:srgbClr val="000000"/>
                          </a:solidFill>
                          <a:effectLst/>
                          <a:latin typeface="Calibri" panose="020F0502020204030204" pitchFamily="34" charset="0"/>
                        </a:rPr>
                        <a:t>112012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80549349"/>
                  </a:ext>
                </a:extLst>
              </a:tr>
              <a:tr h="200025">
                <a:tc>
                  <a:txBody>
                    <a:bodyPr/>
                    <a:lstStyle/>
                    <a:p>
                      <a:pPr algn="l" fontAlgn="t"/>
                      <a:r>
                        <a:rPr lang="en-US" sz="1200" b="0" i="0" u="none" strike="noStrike">
                          <a:solidFill>
                            <a:srgbClr val="000000"/>
                          </a:solidFill>
                          <a:effectLst/>
                          <a:latin typeface="Calibri" panose="020F0502020204030204" pitchFamily="34" charset="0"/>
                        </a:rPr>
                        <a:t>Total Missing Values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84246336"/>
                  </a:ext>
                </a:extLst>
              </a:tr>
              <a:tr h="200025">
                <a:tc>
                  <a:txBody>
                    <a:bodyPr/>
                    <a:lstStyle/>
                    <a:p>
                      <a:pPr algn="l" fontAlgn="t"/>
                      <a:r>
                        <a:rPr lang="en-US" sz="1200" b="0" i="0" u="none" strike="noStrike">
                          <a:solidFill>
                            <a:srgbClr val="000000"/>
                          </a:solidFill>
                          <a:effectLst/>
                          <a:latin typeface="Calibri" panose="020F0502020204030204" pitchFamily="34" charset="0"/>
                        </a:rPr>
                        <a:t>201154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7249170"/>
                  </a:ext>
                </a:extLst>
              </a:tr>
              <a:tr h="200025">
                <a:tc>
                  <a:txBody>
                    <a:bodyPr/>
                    <a:lstStyle/>
                    <a:p>
                      <a:pPr algn="l" fontAlgn="t"/>
                      <a:r>
                        <a:rPr lang="en-US" sz="1200" b="0" i="0" u="none" strike="noStrike">
                          <a:solidFill>
                            <a:srgbClr val="000000"/>
                          </a:solidFill>
                          <a:effectLst/>
                          <a:latin typeface="Calibri" panose="020F0502020204030204" pitchFamily="34" charset="0"/>
                        </a:rPr>
                        <a:t>Count of Missing Values (ALLOW_EDIT_RESULTS (LAB))</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1531856"/>
                  </a:ext>
                </a:extLst>
              </a:tr>
              <a:tr h="200025">
                <a:tc>
                  <a:txBody>
                    <a:bodyPr/>
                    <a:lstStyle/>
                    <a:p>
                      <a:pPr algn="l" fontAlgn="t"/>
                      <a:r>
                        <a:rPr lang="en-US" sz="1200" b="0" i="0" u="none" strike="noStrike">
                          <a:solidFill>
                            <a:srgbClr val="000000"/>
                          </a:solidFill>
                          <a:effectLst/>
                          <a:latin typeface="Calibri" panose="020F0502020204030204" pitchFamily="34" charset="0"/>
                        </a:rPr>
                        <a:t>28736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11173206"/>
                  </a:ext>
                </a:extLst>
              </a:tr>
              <a:tr h="200025">
                <a:tc>
                  <a:txBody>
                    <a:bodyPr/>
                    <a:lstStyle/>
                    <a:p>
                      <a:pPr algn="l" fontAlgn="t"/>
                      <a:r>
                        <a:rPr lang="en-US" sz="1200" b="0" i="0" u="none" strike="noStrike">
                          <a:solidFill>
                            <a:srgbClr val="000000"/>
                          </a:solidFill>
                          <a:effectLst/>
                          <a:latin typeface="Calibri" panose="020F0502020204030204" pitchFamily="34" charset="0"/>
                        </a:rPr>
                        <a:t>Count of Missing Values (AUDIT_RACKS (LAB))</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93770122"/>
                  </a:ext>
                </a:extLst>
              </a:tr>
              <a:tr h="200025">
                <a:tc>
                  <a:txBody>
                    <a:bodyPr/>
                    <a:lstStyle/>
                    <a:p>
                      <a:pPr algn="l" fontAlgn="t"/>
                      <a:r>
                        <a:rPr lang="en-US" sz="1200" b="0" i="0" u="none" strike="noStrike">
                          <a:solidFill>
                            <a:srgbClr val="000000"/>
                          </a:solidFill>
                          <a:effectLst/>
                          <a:latin typeface="Calibri" panose="020F0502020204030204" pitchFamily="34" charset="0"/>
                        </a:rPr>
                        <a:t>28736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33573892"/>
                  </a:ext>
                </a:extLst>
              </a:tr>
              <a:tr h="200025">
                <a:tc>
                  <a:txBody>
                    <a:bodyPr/>
                    <a:lstStyle/>
                    <a:p>
                      <a:pPr algn="l" fontAlgn="t"/>
                      <a:r>
                        <a:rPr lang="en-US" sz="1200" b="0" i="0" u="none" strike="noStrike">
                          <a:solidFill>
                            <a:srgbClr val="000000"/>
                          </a:solidFill>
                          <a:effectLst/>
                          <a:latin typeface="Calibri" panose="020F0502020204030204" pitchFamily="34" charset="0"/>
                        </a:rPr>
                        <a:t>Count of Missing Values (Customer Id (Lab))</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00581704"/>
                  </a:ext>
                </a:extLst>
              </a:tr>
              <a:tr h="200025">
                <a:tc>
                  <a:txBody>
                    <a:bodyPr/>
                    <a:lstStyle/>
                    <a:p>
                      <a:pPr algn="l" fontAlgn="t"/>
                      <a:r>
                        <a:rPr lang="en-US" sz="1200" b="0" i="0" u="none" strike="noStrike">
                          <a:solidFill>
                            <a:srgbClr val="000000"/>
                          </a:solidFill>
                          <a:effectLst/>
                          <a:latin typeface="Calibri" panose="020F0502020204030204" pitchFamily="34" charset="0"/>
                        </a:rPr>
                        <a:t>28736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50143504"/>
                  </a:ext>
                </a:extLst>
              </a:tr>
              <a:tr h="200025">
                <a:tc>
                  <a:txBody>
                    <a:bodyPr/>
                    <a:lstStyle/>
                    <a:p>
                      <a:pPr algn="l" fontAlgn="t"/>
                      <a:r>
                        <a:rPr lang="en-US" sz="1200" b="0" i="0" u="none" strike="noStrike">
                          <a:solidFill>
                            <a:srgbClr val="000000"/>
                          </a:solidFill>
                          <a:effectLst/>
                          <a:latin typeface="Calibri" panose="020F0502020204030204" pitchFamily="34" charset="0"/>
                        </a:rPr>
                        <a:t>Count of Missing Values (Lab Id (Lab))</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63767024"/>
                  </a:ext>
                </a:extLst>
              </a:tr>
              <a:tr h="200025">
                <a:tc>
                  <a:txBody>
                    <a:bodyPr/>
                    <a:lstStyle/>
                    <a:p>
                      <a:pPr algn="l" fontAlgn="t"/>
                      <a:r>
                        <a:rPr lang="en-US" sz="1200" b="0" i="0" u="none" strike="noStrike">
                          <a:solidFill>
                            <a:srgbClr val="000000"/>
                          </a:solidFill>
                          <a:effectLst/>
                          <a:latin typeface="Calibri" panose="020F0502020204030204" pitchFamily="34" charset="0"/>
                        </a:rPr>
                        <a:t>28736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41381699"/>
                  </a:ext>
                </a:extLst>
              </a:tr>
              <a:tr h="200025">
                <a:tc>
                  <a:txBody>
                    <a:bodyPr/>
                    <a:lstStyle/>
                    <a:p>
                      <a:pPr algn="l" fontAlgn="b"/>
                      <a:r>
                        <a:rPr lang="en-US" sz="1200" b="0" i="0" u="none" strike="noStrike">
                          <a:solidFill>
                            <a:srgbClr val="000000"/>
                          </a:solidFill>
                          <a:effectLst/>
                          <a:latin typeface="Calibri" panose="020F0502020204030204" pitchFamily="34" charset="0"/>
                        </a:rPr>
                        <a:t>Count of LAB_BARCODE (LAB)</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58185613"/>
                  </a:ext>
                </a:extLst>
              </a:tr>
              <a:tr h="200025">
                <a:tc>
                  <a:txBody>
                    <a:bodyPr/>
                    <a:lstStyle/>
                    <a:p>
                      <a:pPr algn="l" fontAlgn="t"/>
                      <a:r>
                        <a:rPr lang="en-US" sz="1200" b="0" i="0" u="none" strike="noStrike">
                          <a:solidFill>
                            <a:srgbClr val="000000"/>
                          </a:solidFill>
                          <a:effectLst/>
                          <a:latin typeface="Calibri" panose="020F0502020204030204" pitchFamily="34" charset="0"/>
                        </a:rPr>
                        <a:t>28736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78098958"/>
                  </a:ext>
                </a:extLst>
              </a:tr>
              <a:tr h="200025">
                <a:tc>
                  <a:txBody>
                    <a:bodyPr/>
                    <a:lstStyle/>
                    <a:p>
                      <a:pPr algn="l" fontAlgn="b"/>
                      <a:r>
                        <a:rPr lang="en-US" sz="1200" b="0" i="0" u="none" strike="noStrike">
                          <a:solidFill>
                            <a:srgbClr val="000000"/>
                          </a:solidFill>
                          <a:effectLst/>
                          <a:latin typeface="Calibri" panose="020F0502020204030204" pitchFamily="34" charset="0"/>
                        </a:rPr>
                        <a:t>Count of LAB_ID (SPECIMEN_REJECTED)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82983700"/>
                  </a:ext>
                </a:extLst>
              </a:tr>
              <a:tr h="200025">
                <a:tc>
                  <a:txBody>
                    <a:bodyPr/>
                    <a:lstStyle/>
                    <a:p>
                      <a:pPr algn="l" fontAlgn="b"/>
                      <a:r>
                        <a:rPr lang="en-US" sz="1200" b="0" i="0" u="none" strike="noStrike">
                          <a:solidFill>
                            <a:srgbClr val="000000"/>
                          </a:solidFill>
                          <a:effectLst/>
                          <a:latin typeface="Calibri" panose="020F0502020204030204" pitchFamily="34" charset="0"/>
                        </a:rPr>
                        <a:t>28737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94089259"/>
                  </a:ext>
                </a:extLst>
              </a:tr>
              <a:tr h="200025">
                <a:tc>
                  <a:txBody>
                    <a:bodyPr/>
                    <a:lstStyle/>
                    <a:p>
                      <a:pPr algn="l" fontAlgn="b"/>
                      <a:r>
                        <a:rPr lang="en-US" sz="1200" b="0" i="0" u="none" strike="noStrike">
                          <a:solidFill>
                            <a:srgbClr val="000000"/>
                          </a:solidFill>
                          <a:effectLst/>
                          <a:latin typeface="Calibri" panose="020F0502020204030204" pitchFamily="34" charset="0"/>
                        </a:rPr>
                        <a:t>Count of TECH_ID (SPECIMEN_REJECTED)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62713273"/>
                  </a:ext>
                </a:extLst>
              </a:tr>
              <a:tr h="200025">
                <a:tc>
                  <a:txBody>
                    <a:bodyPr/>
                    <a:lstStyle/>
                    <a:p>
                      <a:pPr algn="l" fontAlgn="b"/>
                      <a:r>
                        <a:rPr lang="en-US" sz="1200" b="0" i="0" u="none" strike="noStrike">
                          <a:solidFill>
                            <a:srgbClr val="000000"/>
                          </a:solidFill>
                          <a:effectLst/>
                          <a:latin typeface="Calibri" panose="020F0502020204030204" pitchFamily="34" charset="0"/>
                        </a:rPr>
                        <a:t>28737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40070762"/>
                  </a:ext>
                </a:extLst>
              </a:tr>
            </a:tbl>
          </a:graphicData>
        </a:graphic>
      </p:graphicFrame>
    </p:spTree>
    <p:extLst>
      <p:ext uri="{BB962C8B-B14F-4D97-AF65-F5344CB8AC3E}">
        <p14:creationId xmlns:p14="http://schemas.microsoft.com/office/powerpoint/2010/main" val="20579841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F4286-2F93-F4E7-8D33-30E9BF526D8A}"/>
              </a:ext>
            </a:extLst>
          </p:cNvPr>
          <p:cNvSpPr>
            <a:spLocks noGrp="1"/>
          </p:cNvSpPr>
          <p:nvPr>
            <p:ph type="title"/>
          </p:nvPr>
        </p:nvSpPr>
        <p:spPr/>
        <p:txBody>
          <a:bodyPr/>
          <a:lstStyle/>
          <a:p>
            <a:r>
              <a:rPr lang="en-US">
                <a:ea typeface="Calibri Light"/>
                <a:cs typeface="Calibri Light"/>
              </a:rPr>
              <a:t>SPECIMEN_REJECTED (Cont.)</a:t>
            </a:r>
            <a:endParaRPr lang="en-US"/>
          </a:p>
        </p:txBody>
      </p:sp>
      <p:graphicFrame>
        <p:nvGraphicFramePr>
          <p:cNvPr id="7" name="Content Placeholder 6">
            <a:extLst>
              <a:ext uri="{FF2B5EF4-FFF2-40B4-BE49-F238E27FC236}">
                <a16:creationId xmlns:a16="http://schemas.microsoft.com/office/drawing/2014/main" id="{BA086C1B-3660-E27E-630A-27F09C1AE0BA}"/>
              </a:ext>
            </a:extLst>
          </p:cNvPr>
          <p:cNvGraphicFramePr>
            <a:graphicFrameLocks noGrp="1"/>
          </p:cNvGraphicFramePr>
          <p:nvPr>
            <p:ph idx="1"/>
            <p:extLst>
              <p:ext uri="{D42A27DB-BD31-4B8C-83A1-F6EECF244321}">
                <p14:modId xmlns:p14="http://schemas.microsoft.com/office/powerpoint/2010/main" val="2158148377"/>
              </p:ext>
            </p:extLst>
          </p:nvPr>
        </p:nvGraphicFramePr>
        <p:xfrm>
          <a:off x="115186" y="1656906"/>
          <a:ext cx="11846425" cy="4422036"/>
        </p:xfrm>
        <a:graphic>
          <a:graphicData uri="http://schemas.openxmlformats.org/drawingml/2006/table">
            <a:tbl>
              <a:tblPr firstRow="1" bandRow="1">
                <a:tableStyleId>{5C22544A-7EE6-4342-B048-85BDC9FD1C3A}</a:tableStyleId>
              </a:tblPr>
              <a:tblGrid>
                <a:gridCol w="1842976">
                  <a:extLst>
                    <a:ext uri="{9D8B030D-6E8A-4147-A177-3AD203B41FA5}">
                      <a16:colId xmlns:a16="http://schemas.microsoft.com/office/drawing/2014/main" val="1318697968"/>
                    </a:ext>
                  </a:extLst>
                </a:gridCol>
                <a:gridCol w="726557">
                  <a:extLst>
                    <a:ext uri="{9D8B030D-6E8A-4147-A177-3AD203B41FA5}">
                      <a16:colId xmlns:a16="http://schemas.microsoft.com/office/drawing/2014/main" val="88626941"/>
                    </a:ext>
                  </a:extLst>
                </a:gridCol>
                <a:gridCol w="744278">
                  <a:extLst>
                    <a:ext uri="{9D8B030D-6E8A-4147-A177-3AD203B41FA5}">
                      <a16:colId xmlns:a16="http://schemas.microsoft.com/office/drawing/2014/main" val="2078512420"/>
                    </a:ext>
                  </a:extLst>
                </a:gridCol>
                <a:gridCol w="682254">
                  <a:extLst>
                    <a:ext uri="{9D8B030D-6E8A-4147-A177-3AD203B41FA5}">
                      <a16:colId xmlns:a16="http://schemas.microsoft.com/office/drawing/2014/main" val="1892194297"/>
                    </a:ext>
                  </a:extLst>
                </a:gridCol>
                <a:gridCol w="726557">
                  <a:extLst>
                    <a:ext uri="{9D8B030D-6E8A-4147-A177-3AD203B41FA5}">
                      <a16:colId xmlns:a16="http://schemas.microsoft.com/office/drawing/2014/main" val="2446982198"/>
                    </a:ext>
                  </a:extLst>
                </a:gridCol>
                <a:gridCol w="708837">
                  <a:extLst>
                    <a:ext uri="{9D8B030D-6E8A-4147-A177-3AD203B41FA5}">
                      <a16:colId xmlns:a16="http://schemas.microsoft.com/office/drawing/2014/main" val="1640687547"/>
                    </a:ext>
                  </a:extLst>
                </a:gridCol>
                <a:gridCol w="708837">
                  <a:extLst>
                    <a:ext uri="{9D8B030D-6E8A-4147-A177-3AD203B41FA5}">
                      <a16:colId xmlns:a16="http://schemas.microsoft.com/office/drawing/2014/main" val="1358999399"/>
                    </a:ext>
                  </a:extLst>
                </a:gridCol>
                <a:gridCol w="699975">
                  <a:extLst>
                    <a:ext uri="{9D8B030D-6E8A-4147-A177-3AD203B41FA5}">
                      <a16:colId xmlns:a16="http://schemas.microsoft.com/office/drawing/2014/main" val="1021785941"/>
                    </a:ext>
                  </a:extLst>
                </a:gridCol>
                <a:gridCol w="699975">
                  <a:extLst>
                    <a:ext uri="{9D8B030D-6E8A-4147-A177-3AD203B41FA5}">
                      <a16:colId xmlns:a16="http://schemas.microsoft.com/office/drawing/2014/main" val="1848716248"/>
                    </a:ext>
                  </a:extLst>
                </a:gridCol>
                <a:gridCol w="699975">
                  <a:extLst>
                    <a:ext uri="{9D8B030D-6E8A-4147-A177-3AD203B41FA5}">
                      <a16:colId xmlns:a16="http://schemas.microsoft.com/office/drawing/2014/main" val="405803257"/>
                    </a:ext>
                  </a:extLst>
                </a:gridCol>
                <a:gridCol w="744278">
                  <a:extLst>
                    <a:ext uri="{9D8B030D-6E8A-4147-A177-3AD203B41FA5}">
                      <a16:colId xmlns:a16="http://schemas.microsoft.com/office/drawing/2014/main" val="2943381831"/>
                    </a:ext>
                  </a:extLst>
                </a:gridCol>
                <a:gridCol w="779719">
                  <a:extLst>
                    <a:ext uri="{9D8B030D-6E8A-4147-A177-3AD203B41FA5}">
                      <a16:colId xmlns:a16="http://schemas.microsoft.com/office/drawing/2014/main" val="3216341481"/>
                    </a:ext>
                  </a:extLst>
                </a:gridCol>
                <a:gridCol w="744278">
                  <a:extLst>
                    <a:ext uri="{9D8B030D-6E8A-4147-A177-3AD203B41FA5}">
                      <a16:colId xmlns:a16="http://schemas.microsoft.com/office/drawing/2014/main" val="3185652835"/>
                    </a:ext>
                  </a:extLst>
                </a:gridCol>
                <a:gridCol w="761999">
                  <a:extLst>
                    <a:ext uri="{9D8B030D-6E8A-4147-A177-3AD203B41FA5}">
                      <a16:colId xmlns:a16="http://schemas.microsoft.com/office/drawing/2014/main" val="62262837"/>
                    </a:ext>
                  </a:extLst>
                </a:gridCol>
                <a:gridCol w="575930">
                  <a:extLst>
                    <a:ext uri="{9D8B030D-6E8A-4147-A177-3AD203B41FA5}">
                      <a16:colId xmlns:a16="http://schemas.microsoft.com/office/drawing/2014/main" val="1639542744"/>
                    </a:ext>
                  </a:extLst>
                </a:gridCol>
              </a:tblGrid>
              <a:tr h="200025">
                <a:tc>
                  <a:txBody>
                    <a:bodyPr/>
                    <a:lstStyle/>
                    <a:p>
                      <a:pPr algn="l" fontAlgn="b"/>
                      <a:r>
                        <a:rPr lang="en-US" sz="1050" b="0" i="0" u="none" strike="noStrike">
                          <a:solidFill>
                            <a:srgbClr val="000000"/>
                          </a:solidFill>
                          <a:effectLst/>
                          <a:latin typeface="Calibri"/>
                        </a:rPr>
                        <a:t>Reason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Lab ID  = 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SUM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34579272"/>
                  </a:ext>
                </a:extLst>
              </a:tr>
              <a:tr h="200025">
                <a:tc>
                  <a:txBody>
                    <a:bodyPr/>
                    <a:lstStyle/>
                    <a:p>
                      <a:pPr algn="l" fontAlgn="b"/>
                      <a:r>
                        <a:rPr lang="en-US" sz="1050" b="0" i="0" u="none" strike="noStrike">
                          <a:solidFill>
                            <a:srgbClr val="000000"/>
                          </a:solidFill>
                          <a:effectLst/>
                          <a:latin typeface="Calibri"/>
                        </a:rPr>
                        <a:t>Aged too long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265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565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11718676"/>
                  </a:ext>
                </a:extLst>
              </a:tr>
              <a:tr h="200025">
                <a:tc>
                  <a:txBody>
                    <a:bodyPr/>
                    <a:lstStyle/>
                    <a:p>
                      <a:pPr algn="l" fontAlgn="b"/>
                      <a:r>
                        <a:rPr lang="en-US" sz="1050" b="0" i="0" u="none" strike="noStrike">
                          <a:solidFill>
                            <a:srgbClr val="000000"/>
                          </a:solidFill>
                          <a:effectLst/>
                          <a:latin typeface="Calibri"/>
                        </a:rPr>
                        <a:t>Collection Site Error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57076117"/>
                  </a:ext>
                </a:extLst>
              </a:tr>
              <a:tr h="200025">
                <a:tc>
                  <a:txBody>
                    <a:bodyPr/>
                    <a:lstStyle/>
                    <a:p>
                      <a:pPr algn="l" fontAlgn="b"/>
                      <a:r>
                        <a:rPr lang="en-US" sz="1050" b="0" i="0" u="none" strike="noStrike">
                          <a:solidFill>
                            <a:srgbClr val="000000"/>
                          </a:solidFill>
                          <a:effectLst/>
                          <a:latin typeface="Calibri"/>
                        </a:rPr>
                        <a:t>Contamination - Blood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333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933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46343004"/>
                  </a:ext>
                </a:extLst>
              </a:tr>
              <a:tr h="200025">
                <a:tc>
                  <a:txBody>
                    <a:bodyPr/>
                    <a:lstStyle/>
                    <a:p>
                      <a:pPr algn="l" fontAlgn="b"/>
                      <a:r>
                        <a:rPr lang="en-US" sz="1050" b="0" i="0" u="none" strike="noStrike">
                          <a:solidFill>
                            <a:srgbClr val="000000"/>
                          </a:solidFill>
                          <a:effectLst/>
                          <a:latin typeface="Calibri"/>
                        </a:rPr>
                        <a:t>Contamination - Food particles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2,525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826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402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185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21764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26004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4645773"/>
                  </a:ext>
                </a:extLst>
              </a:tr>
              <a:tr h="200025">
                <a:tc>
                  <a:txBody>
                    <a:bodyPr/>
                    <a:lstStyle/>
                    <a:p>
                      <a:pPr algn="l" fontAlgn="b"/>
                      <a:r>
                        <a:rPr lang="en-US" sz="1050" b="0" i="0" u="none" strike="noStrike">
                          <a:solidFill>
                            <a:srgbClr val="000000"/>
                          </a:solidFill>
                          <a:effectLst/>
                          <a:latin typeface="Calibri"/>
                        </a:rPr>
                        <a:t>Contamination - Mucus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1,883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277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268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733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93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10897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14398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72639719"/>
                  </a:ext>
                </a:extLst>
              </a:tr>
              <a:tr h="200025">
                <a:tc>
                  <a:txBody>
                    <a:bodyPr/>
                    <a:lstStyle/>
                    <a:p>
                      <a:pPr algn="l" fontAlgn="b"/>
                      <a:r>
                        <a:rPr lang="en-US" sz="1050" b="0" i="0" u="none" strike="noStrike">
                          <a:solidFill>
                            <a:srgbClr val="000000"/>
                          </a:solidFill>
                          <a:effectLst/>
                          <a:latin typeface="Calibri"/>
                        </a:rPr>
                        <a:t>Defective Container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94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673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47648954"/>
                  </a:ext>
                </a:extLst>
              </a:tr>
              <a:tr h="200025">
                <a:tc>
                  <a:txBody>
                    <a:bodyPr/>
                    <a:lstStyle/>
                    <a:p>
                      <a:pPr algn="l" fontAlgn="b"/>
                      <a:r>
                        <a:rPr lang="en-US" sz="1050" b="0" i="0" u="none" strike="noStrike">
                          <a:solidFill>
                            <a:srgbClr val="000000"/>
                          </a:solidFill>
                          <a:effectLst/>
                          <a:latin typeface="Calibri"/>
                        </a:rPr>
                        <a:t>Discolored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668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1,466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173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8,152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187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14049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24871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92051976"/>
                  </a:ext>
                </a:extLst>
              </a:tr>
              <a:tr h="200025">
                <a:tc>
                  <a:txBody>
                    <a:bodyPr/>
                    <a:lstStyle/>
                    <a:p>
                      <a:pPr algn="l" fontAlgn="b"/>
                      <a:r>
                        <a:rPr lang="en-US" sz="1050" b="0" i="0" u="none" strike="noStrike">
                          <a:solidFill>
                            <a:srgbClr val="000000"/>
                          </a:solidFill>
                          <a:effectLst/>
                          <a:latin typeface="Calibri"/>
                        </a:rPr>
                        <a:t>Lab unable to process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1,256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1,035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173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2866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36489790"/>
                  </a:ext>
                </a:extLst>
              </a:tr>
              <a:tr h="200025">
                <a:tc>
                  <a:txBody>
                    <a:bodyPr/>
                    <a:lstStyle/>
                    <a:p>
                      <a:pPr algn="l" fontAlgn="b"/>
                      <a:r>
                        <a:rPr lang="en-US" sz="1050" b="0" i="0" u="none" strike="noStrike">
                          <a:solidFill>
                            <a:srgbClr val="000000"/>
                          </a:solidFill>
                          <a:effectLst/>
                          <a:latin typeface="Calibri"/>
                        </a:rPr>
                        <a:t>Leaking / Leaked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260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276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142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1,020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1938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03489382"/>
                  </a:ext>
                </a:extLst>
              </a:tr>
              <a:tr h="200025">
                <a:tc>
                  <a:txBody>
                    <a:bodyPr/>
                    <a:lstStyle/>
                    <a:p>
                      <a:pPr algn="l" fontAlgn="b"/>
                      <a:r>
                        <a:rPr lang="en-US" sz="1050" b="0" i="0" u="none" strike="noStrike">
                          <a:solidFill>
                            <a:srgbClr val="000000"/>
                          </a:solidFill>
                          <a:effectLst/>
                          <a:latin typeface="Calibri"/>
                        </a:rPr>
                        <a:t>Missing DOB</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1,179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319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1,379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744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5778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25975610"/>
                  </a:ext>
                </a:extLst>
              </a:tr>
              <a:tr h="200025">
                <a:tc>
                  <a:txBody>
                    <a:bodyPr/>
                    <a:lstStyle/>
                    <a:p>
                      <a:pPr algn="l" fontAlgn="b"/>
                      <a:r>
                        <a:rPr lang="en-US" sz="1050" b="0" i="0" u="none" strike="noStrike">
                          <a:solidFill>
                            <a:srgbClr val="000000"/>
                          </a:solidFill>
                          <a:effectLst/>
                          <a:latin typeface="Calibri"/>
                        </a:rPr>
                        <a:t>Multiple Label(s) on Vial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346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149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207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175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1108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2956508"/>
                  </a:ext>
                </a:extLst>
              </a:tr>
              <a:tr h="200025">
                <a:tc>
                  <a:txBody>
                    <a:bodyPr/>
                    <a:lstStyle/>
                    <a:p>
                      <a:pPr algn="l" fontAlgn="b"/>
                      <a:r>
                        <a:rPr lang="en-US" sz="1050" b="0" i="0" u="none" strike="noStrike">
                          <a:solidFill>
                            <a:srgbClr val="000000"/>
                          </a:solidFill>
                          <a:effectLst/>
                          <a:latin typeface="Calibri"/>
                        </a:rPr>
                        <a:t>No Order for Specimen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1,401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162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755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541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1,565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2,018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1,276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1085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320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9786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16615889"/>
                  </a:ext>
                </a:extLst>
              </a:tr>
              <a:tr h="200025">
                <a:tc>
                  <a:txBody>
                    <a:bodyPr/>
                    <a:lstStyle/>
                    <a:p>
                      <a:pPr algn="l" fontAlgn="b"/>
                      <a:r>
                        <a:rPr lang="en-US" sz="1050" b="0" i="0" u="none" strike="noStrike">
                          <a:solidFill>
                            <a:srgbClr val="000000"/>
                          </a:solidFill>
                          <a:effectLst/>
                          <a:latin typeface="Calibri"/>
                        </a:rPr>
                        <a:t>No Specimen Received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843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519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346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1,065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597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194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155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4875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48282627"/>
                  </a:ext>
                </a:extLst>
              </a:tr>
              <a:tr h="200025">
                <a:tc>
                  <a:txBody>
                    <a:bodyPr/>
                    <a:lstStyle/>
                    <a:p>
                      <a:pPr algn="l" fontAlgn="b"/>
                      <a:r>
                        <a:rPr lang="en-US" sz="1050" b="0" i="0" u="none" strike="noStrike">
                          <a:solidFill>
                            <a:srgbClr val="000000"/>
                          </a:solidFill>
                          <a:effectLst/>
                          <a:latin typeface="Calibri"/>
                        </a:rPr>
                        <a:t>Other Contamination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271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759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1,821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772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179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431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4761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83890412"/>
                  </a:ext>
                </a:extLst>
              </a:tr>
              <a:tr h="200025">
                <a:tc>
                  <a:txBody>
                    <a:bodyPr/>
                    <a:lstStyle/>
                    <a:p>
                      <a:pPr algn="l" fontAlgn="b"/>
                      <a:r>
                        <a:rPr lang="en-US" sz="1050" b="0" i="0" u="none" strike="noStrike">
                          <a:solidFill>
                            <a:srgbClr val="000000"/>
                          </a:solidFill>
                          <a:effectLst/>
                          <a:latin typeface="Calibri"/>
                        </a:rPr>
                        <a:t>Patient Mislabeled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119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264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117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95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133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1,700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2581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15403224"/>
                  </a:ext>
                </a:extLst>
              </a:tr>
              <a:tr h="200025">
                <a:tc>
                  <a:txBody>
                    <a:bodyPr/>
                    <a:lstStyle/>
                    <a:p>
                      <a:pPr algn="l" fontAlgn="b"/>
                      <a:r>
                        <a:rPr lang="en-US" sz="1050" b="0" i="0" u="none" strike="noStrike">
                          <a:solidFill>
                            <a:srgbClr val="000000"/>
                          </a:solidFill>
                          <a:effectLst/>
                          <a:latin typeface="Calibri"/>
                        </a:rPr>
                        <a:t>Quantity Out of Spec</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4,684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165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3,434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333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6,966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5,885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1,080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1278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150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2804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27689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79206370"/>
                  </a:ext>
                </a:extLst>
              </a:tr>
              <a:tr h="200025">
                <a:tc>
                  <a:txBody>
                    <a:bodyPr/>
                    <a:lstStyle/>
                    <a:p>
                      <a:pPr algn="l" fontAlgn="b"/>
                      <a:r>
                        <a:rPr lang="en-US" sz="1050" b="0" i="0" u="none" strike="noStrike">
                          <a:solidFill>
                            <a:srgbClr val="000000"/>
                          </a:solidFill>
                          <a:effectLst/>
                          <a:latin typeface="Calibri"/>
                        </a:rPr>
                        <a:t>Rejected by Collection Site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106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93960919"/>
                  </a:ext>
                </a:extLst>
              </a:tr>
              <a:tr h="200025">
                <a:tc>
                  <a:txBody>
                    <a:bodyPr/>
                    <a:lstStyle/>
                    <a:p>
                      <a:pPr algn="l" fontAlgn="b"/>
                      <a:r>
                        <a:rPr lang="en-US" sz="1050" b="0" i="0" u="none" strike="noStrike">
                          <a:solidFill>
                            <a:srgbClr val="000000"/>
                          </a:solidFill>
                          <a:effectLst/>
                          <a:latin typeface="Calibri"/>
                        </a:rPr>
                        <a:t>Rejection Patient Mislabeled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49071862"/>
                  </a:ext>
                </a:extLst>
              </a:tr>
              <a:tr h="200025">
                <a:tc>
                  <a:txBody>
                    <a:bodyPr/>
                    <a:lstStyle/>
                    <a:p>
                      <a:pPr algn="l" fontAlgn="b"/>
                      <a:r>
                        <a:rPr lang="en-US" sz="1050" b="0" i="0" u="none" strike="noStrike">
                          <a:solidFill>
                            <a:srgbClr val="000000"/>
                          </a:solidFill>
                          <a:effectLst/>
                          <a:latin typeface="Calibri"/>
                        </a:rPr>
                        <a:t>Temp out of spec</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402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6358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6777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84379393"/>
                  </a:ext>
                </a:extLst>
              </a:tr>
              <a:tr h="221511">
                <a:tc>
                  <a:txBody>
                    <a:bodyPr/>
                    <a:lstStyle/>
                    <a:p>
                      <a:pPr algn="l" fontAlgn="b"/>
                      <a:r>
                        <a:rPr lang="en-US" sz="1050" b="0" i="0" u="none" strike="noStrike">
                          <a:solidFill>
                            <a:srgbClr val="000000"/>
                          </a:solidFill>
                          <a:effectLst/>
                          <a:latin typeface="Calibri"/>
                        </a:rPr>
                        <a:t>Viscous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782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273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2,384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2,170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269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7748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64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311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14419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78241043"/>
                  </a:ext>
                </a:extLst>
              </a:tr>
              <a:tr h="200025">
                <a:tc>
                  <a:txBody>
                    <a:bodyPr/>
                    <a:lstStyle/>
                    <a:p>
                      <a:pPr algn="l" fontAlgn="b"/>
                      <a:r>
                        <a:rPr lang="en-US" sz="1050" b="0" i="0" u="none" strike="noStrike">
                          <a:solidFill>
                            <a:srgbClr val="000000"/>
                          </a:solidFill>
                          <a:effectLst/>
                          <a:latin typeface="Calibri"/>
                        </a:rPr>
                        <a:t>Wrong Date of Birth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274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2,851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1,115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5,810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4,316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5,220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549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en-US" sz="1050" b="0" i="0" u="none" strike="noStrike">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201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172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19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050" b="0" i="0" u="none" strike="noStrike">
                          <a:solidFill>
                            <a:srgbClr val="000000"/>
                          </a:solidFill>
                          <a:effectLst/>
                          <a:latin typeface="Calibri"/>
                        </a:rPr>
                        <a:t>20540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17134738"/>
                  </a:ext>
                </a:extLst>
              </a:tr>
            </a:tbl>
          </a:graphicData>
        </a:graphic>
      </p:graphicFrame>
    </p:spTree>
    <p:extLst>
      <p:ext uri="{BB962C8B-B14F-4D97-AF65-F5344CB8AC3E}">
        <p14:creationId xmlns:p14="http://schemas.microsoft.com/office/powerpoint/2010/main" val="2513811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9BD00-B50D-20E7-031F-1EFAC214C943}"/>
              </a:ext>
            </a:extLst>
          </p:cNvPr>
          <p:cNvSpPr>
            <a:spLocks noGrp="1"/>
          </p:cNvSpPr>
          <p:nvPr>
            <p:ph type="title"/>
          </p:nvPr>
        </p:nvSpPr>
        <p:spPr/>
        <p:txBody>
          <a:bodyPr/>
          <a:lstStyle/>
          <a:p>
            <a:r>
              <a:rPr lang="en-US"/>
              <a:t>Collection and Transportation Process Flow</a:t>
            </a:r>
          </a:p>
        </p:txBody>
      </p:sp>
      <p:sp>
        <p:nvSpPr>
          <p:cNvPr id="3" name="Content Placeholder 2">
            <a:extLst>
              <a:ext uri="{FF2B5EF4-FFF2-40B4-BE49-F238E27FC236}">
                <a16:creationId xmlns:a16="http://schemas.microsoft.com/office/drawing/2014/main" id="{078BDED5-84FE-8971-0501-D1F63E0EDD03}"/>
              </a:ext>
            </a:extLst>
          </p:cNvPr>
          <p:cNvSpPr>
            <a:spLocks noGrp="1"/>
          </p:cNvSpPr>
          <p:nvPr>
            <p:ph idx="1"/>
          </p:nvPr>
        </p:nvSpPr>
        <p:spPr>
          <a:xfrm>
            <a:off x="838200" y="1825625"/>
            <a:ext cx="6629400" cy="4351338"/>
          </a:xfrm>
        </p:spPr>
        <p:txBody>
          <a:bodyPr>
            <a:normAutofit fontScale="85000" lnSpcReduction="10000"/>
          </a:bodyPr>
          <a:lstStyle/>
          <a:p>
            <a:pPr marL="342900" marR="0" lvl="0" indent="-342900" fontAlgn="base">
              <a:lnSpc>
                <a:spcPct val="107000"/>
              </a:lnSpc>
              <a:spcBef>
                <a:spcPts val="0"/>
              </a:spcBef>
              <a:spcAft>
                <a:spcPts val="0"/>
              </a:spcAft>
              <a:buSzPts val="1000"/>
              <a:buFont typeface="Symbol" panose="05050102010706020507" pitchFamily="18" charset="2"/>
              <a:buChar char=""/>
              <a:tabLst>
                <a:tab pos="457200" algn="l"/>
              </a:tabLst>
            </a:pPr>
            <a:r>
              <a:rPr lang="en-US" sz="1800" kern="0">
                <a:solidFill>
                  <a:srgbClr val="000000"/>
                </a:solidFill>
                <a:effectLst/>
                <a:latin typeface="Arial" panose="020B0604020202020204" pitchFamily="34" charset="0"/>
                <a:ea typeface="Times New Roman" panose="02020603050405020304" pitchFamily="18" charset="0"/>
                <a:cs typeface="Arial" panose="020B0604020202020204" pitchFamily="34" charset="0"/>
              </a:rPr>
              <a:t>Shield has one depot located in Darien, IL. This depot receives shipments of samples that are collected in different sites across the IL state and re-routes them to multiple laboratories to be tested. This is done daily. The re-routing decisions are made by the depot.</a:t>
            </a:r>
            <a:endParaRPr lang="en-US" sz="1800" kern="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fontAlgn="base">
              <a:lnSpc>
                <a:spcPct val="107000"/>
              </a:lnSpc>
              <a:spcBef>
                <a:spcPts val="0"/>
              </a:spcBef>
              <a:spcAft>
                <a:spcPts val="0"/>
              </a:spcAft>
              <a:buSzPts val="1000"/>
              <a:buFont typeface="Symbol" panose="05050102010706020507" pitchFamily="18" charset="2"/>
              <a:buChar char=""/>
              <a:tabLst>
                <a:tab pos="457200" algn="l"/>
              </a:tabLst>
            </a:pPr>
            <a:r>
              <a:rPr lang="en-US" sz="1800" kern="0">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number of labs varies depending on different stages of Shield history. When the test volume was high, they had 5 (?) labs. Later they had 3 labs.</a:t>
            </a:r>
            <a:endParaRPr lang="en-US" sz="1800" kern="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fontAlgn="base">
              <a:lnSpc>
                <a:spcPct val="107000"/>
              </a:lnSpc>
              <a:spcBef>
                <a:spcPts val="0"/>
              </a:spcBef>
              <a:spcAft>
                <a:spcPts val="0"/>
              </a:spcAft>
              <a:buSzPts val="1000"/>
              <a:buFont typeface="Symbol" panose="05050102010706020507" pitchFamily="18" charset="2"/>
              <a:buChar char=""/>
              <a:tabLst>
                <a:tab pos="457200" algn="l"/>
              </a:tabLst>
            </a:pPr>
            <a:r>
              <a:rPr lang="en-US" sz="1800" kern="0">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re-routing decisions are (almost?) completely manual. It is done in an Excel spreadsheet. Shield provides this data.</a:t>
            </a:r>
            <a:endParaRPr lang="en-US" sz="1800" kern="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fontAlgn="base">
              <a:lnSpc>
                <a:spcPct val="107000"/>
              </a:lnSpc>
              <a:spcBef>
                <a:spcPts val="0"/>
              </a:spcBef>
              <a:spcAft>
                <a:spcPts val="0"/>
              </a:spcAft>
              <a:buSzPts val="1000"/>
              <a:buFont typeface="Symbol" panose="05050102010706020507" pitchFamily="18" charset="2"/>
              <a:buChar char=""/>
              <a:tabLst>
                <a:tab pos="457200" algn="l"/>
              </a:tabLst>
            </a:pPr>
            <a:r>
              <a:rPr lang="en-US" sz="1800" kern="0">
                <a:solidFill>
                  <a:srgbClr val="000000"/>
                </a:solidFill>
                <a:effectLst/>
                <a:latin typeface="Arial" panose="020B0604020202020204" pitchFamily="34" charset="0"/>
                <a:ea typeface="Times New Roman" panose="02020603050405020304" pitchFamily="18" charset="0"/>
                <a:cs typeface="Arial" panose="020B0604020202020204" pitchFamily="34" charset="0"/>
              </a:rPr>
              <a:t>A testing site collects samples. The test site drops the samples off at another location which could be a larger school. Shield’s vehicle picks up the samples at the location and transports the samples to the depot. The depot has samples transported to labs.</a:t>
            </a:r>
            <a:endParaRPr lang="en-US" sz="1800" kern="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fontAlgn="base">
              <a:lnSpc>
                <a:spcPct val="107000"/>
              </a:lnSpc>
              <a:spcBef>
                <a:spcPts val="0"/>
              </a:spcBef>
              <a:spcAft>
                <a:spcPts val="0"/>
              </a:spcAft>
              <a:buSzPts val="1000"/>
              <a:buFont typeface="Symbol" panose="05050102010706020507" pitchFamily="18" charset="2"/>
              <a:buChar char=""/>
              <a:tabLst>
                <a:tab pos="457200" algn="l"/>
              </a:tabLst>
            </a:pPr>
            <a:r>
              <a:rPr lang="en-US" sz="1800" kern="0">
                <a:solidFill>
                  <a:srgbClr val="000000"/>
                </a:solidFill>
                <a:effectLst/>
                <a:latin typeface="Arial" panose="020B0604020202020204" pitchFamily="34" charset="0"/>
                <a:ea typeface="Times New Roman" panose="02020603050405020304" pitchFamily="18" charset="0"/>
                <a:cs typeface="Arial" panose="020B0604020202020204" pitchFamily="34" charset="0"/>
              </a:rPr>
              <a:t>For larger schools, the Shield vehicle may go and pick samples up.</a:t>
            </a:r>
            <a:endParaRPr lang="en-US" sz="1800" kern="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fontAlgn="base">
              <a:lnSpc>
                <a:spcPct val="107000"/>
              </a:lnSpc>
              <a:spcBef>
                <a:spcPts val="0"/>
              </a:spcBef>
              <a:spcAft>
                <a:spcPts val="0"/>
              </a:spcAft>
              <a:buSzPts val="1000"/>
              <a:buFont typeface="Symbol" panose="05050102010706020507" pitchFamily="18" charset="2"/>
              <a:buChar char=""/>
              <a:tabLst>
                <a:tab pos="457200" algn="l"/>
              </a:tabLst>
            </a:pPr>
            <a:r>
              <a:rPr lang="en-US" sz="1800" kern="0">
                <a:solidFill>
                  <a:srgbClr val="000000"/>
                </a:solidFill>
                <a:effectLst/>
                <a:latin typeface="Arial" panose="020B0604020202020204" pitchFamily="34" charset="0"/>
                <a:ea typeface="Times New Roman" panose="02020603050405020304" pitchFamily="18" charset="0"/>
                <a:cs typeface="Arial" panose="020B0604020202020204" pitchFamily="34" charset="0"/>
              </a:rPr>
              <a:t>Some shipments can be directly delivered to the lab, not going through the depot.</a:t>
            </a:r>
            <a:endParaRPr lang="en-US" sz="1800" kern="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fontAlgn="base">
              <a:lnSpc>
                <a:spcPct val="107000"/>
              </a:lnSpc>
              <a:spcBef>
                <a:spcPts val="0"/>
              </a:spcBef>
              <a:spcAft>
                <a:spcPts val="0"/>
              </a:spcAft>
              <a:buSzPts val="1000"/>
              <a:buFont typeface="Symbol" panose="05050102010706020507" pitchFamily="18" charset="2"/>
              <a:buChar char=""/>
              <a:tabLst>
                <a:tab pos="457200" algn="l"/>
              </a:tabLst>
            </a:pPr>
            <a:r>
              <a:rPr lang="en-US" sz="1800" kern="0">
                <a:solidFill>
                  <a:srgbClr val="000000"/>
                </a:solidFill>
                <a:effectLst/>
                <a:latin typeface="Arial" panose="020B0604020202020204" pitchFamily="34" charset="0"/>
                <a:ea typeface="Times New Roman" panose="02020603050405020304" pitchFamily="18" charset="0"/>
                <a:cs typeface="Arial" panose="020B0604020202020204" pitchFamily="34" charset="0"/>
              </a:rPr>
              <a:t>Samples are collected, transported, and tested daily.</a:t>
            </a:r>
            <a:endParaRPr lang="en-US" sz="1800" kern="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FD67E6BD-6179-3791-DE9A-3EF9053F0529}"/>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044642" y="1825625"/>
            <a:ext cx="3511501" cy="4399314"/>
          </a:xfrm>
          <a:prstGeom prst="rect">
            <a:avLst/>
          </a:prstGeom>
          <a:noFill/>
          <a:ln>
            <a:noFill/>
          </a:ln>
        </p:spPr>
      </p:pic>
    </p:spTree>
    <p:extLst>
      <p:ext uri="{BB962C8B-B14F-4D97-AF65-F5344CB8AC3E}">
        <p14:creationId xmlns:p14="http://schemas.microsoft.com/office/powerpoint/2010/main" val="40270621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0F1C3-5DDE-9522-2D6C-2DC0AA104D01}"/>
              </a:ext>
            </a:extLst>
          </p:cNvPr>
          <p:cNvSpPr>
            <a:spLocks noGrp="1"/>
          </p:cNvSpPr>
          <p:nvPr>
            <p:ph type="title"/>
          </p:nvPr>
        </p:nvSpPr>
        <p:spPr/>
        <p:txBody>
          <a:bodyPr/>
          <a:lstStyle/>
          <a:p>
            <a:r>
              <a:rPr lang="en-US"/>
              <a:t>Questions about T_COVID_SPCMN.csv</a:t>
            </a:r>
          </a:p>
        </p:txBody>
      </p:sp>
      <p:sp>
        <p:nvSpPr>
          <p:cNvPr id="3" name="Content Placeholder 2">
            <a:extLst>
              <a:ext uri="{FF2B5EF4-FFF2-40B4-BE49-F238E27FC236}">
                <a16:creationId xmlns:a16="http://schemas.microsoft.com/office/drawing/2014/main" id="{CBEB3362-5CCB-56E7-BC91-EA06649FDED1}"/>
              </a:ext>
            </a:extLst>
          </p:cNvPr>
          <p:cNvSpPr>
            <a:spLocks noGrp="1"/>
          </p:cNvSpPr>
          <p:nvPr>
            <p:ph idx="1"/>
          </p:nvPr>
        </p:nvSpPr>
        <p:spPr/>
        <p:txBody>
          <a:bodyPr vert="horz" lIns="91440" tIns="45720" rIns="91440" bIns="45720" rtlCol="0" anchor="t">
            <a:normAutofit/>
          </a:bodyPr>
          <a:lstStyle/>
          <a:p>
            <a:r>
              <a:rPr lang="en-US" dirty="0">
                <a:highlight>
                  <a:srgbClr val="00FFFF"/>
                </a:highlight>
              </a:rPr>
              <a:t>What data does the data file contain, its size (rows and columns), and time span it covers?</a:t>
            </a:r>
          </a:p>
          <a:p>
            <a:r>
              <a:rPr lang="en-US" dirty="0">
                <a:highlight>
                  <a:srgbClr val="00FFFF"/>
                </a:highlight>
              </a:rPr>
              <a:t>Daily, Weekly, and Monthly Trends for specimen collection overall, per agencies and labs</a:t>
            </a:r>
            <a:endParaRPr lang="en-US" dirty="0">
              <a:highlight>
                <a:srgbClr val="00FFFF"/>
              </a:highlight>
              <a:cs typeface="Calibri"/>
            </a:endParaRPr>
          </a:p>
          <a:p>
            <a:r>
              <a:rPr lang="en-US" dirty="0">
                <a:highlight>
                  <a:srgbClr val="FFFF00"/>
                </a:highlight>
              </a:rPr>
              <a:t>Time from specimen collection to results overall, per agencies and labs</a:t>
            </a:r>
            <a:endParaRPr lang="en-US" dirty="0">
              <a:highlight>
                <a:srgbClr val="FFFF00"/>
              </a:highlight>
              <a:cs typeface="Calibri"/>
            </a:endParaRPr>
          </a:p>
          <a:p>
            <a:r>
              <a:rPr lang="en-US" dirty="0">
                <a:cs typeface="Calibri"/>
              </a:rPr>
              <a:t>In this dataset we have a column for "performing facility zip" </a:t>
            </a:r>
            <a:r>
              <a:rPr lang="en-US" b="1" dirty="0">
                <a:cs typeface="Calibri"/>
              </a:rPr>
              <a:t>(Ask from Dr. Ansari)</a:t>
            </a:r>
          </a:p>
          <a:p>
            <a:endParaRPr lang="en-US"/>
          </a:p>
          <a:p>
            <a:endParaRPr lang="en-US"/>
          </a:p>
          <a:p>
            <a:endParaRPr lang="en-US">
              <a:cs typeface="Calibri" panose="020F0502020204030204"/>
            </a:endParaRPr>
          </a:p>
        </p:txBody>
      </p:sp>
    </p:spTree>
    <p:extLst>
      <p:ext uri="{BB962C8B-B14F-4D97-AF65-F5344CB8AC3E}">
        <p14:creationId xmlns:p14="http://schemas.microsoft.com/office/powerpoint/2010/main" val="25348497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E5650-9DBB-9652-1EE9-D72D8F5E3812}"/>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CABD7C32-7634-CF8B-DFC0-A788971611AD}"/>
              </a:ext>
            </a:extLst>
          </p:cNvPr>
          <p:cNvSpPr txBox="1"/>
          <p:nvPr/>
        </p:nvSpPr>
        <p:spPr>
          <a:xfrm>
            <a:off x="0" y="209550"/>
            <a:ext cx="1216342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a:latin typeface="Calibri Light"/>
                <a:cs typeface="Calibri Light"/>
              </a:rPr>
              <a:t>T_COVID_SPCMN</a:t>
            </a:r>
          </a:p>
        </p:txBody>
      </p:sp>
      <p:sp>
        <p:nvSpPr>
          <p:cNvPr id="12" name="TextBox 11">
            <a:extLst>
              <a:ext uri="{FF2B5EF4-FFF2-40B4-BE49-F238E27FC236}">
                <a16:creationId xmlns:a16="http://schemas.microsoft.com/office/drawing/2014/main" id="{778163BF-7EAC-C65D-3E1F-ABB455923FB8}"/>
              </a:ext>
            </a:extLst>
          </p:cNvPr>
          <p:cNvSpPr txBox="1"/>
          <p:nvPr/>
        </p:nvSpPr>
        <p:spPr>
          <a:xfrm>
            <a:off x="942975" y="1485900"/>
            <a:ext cx="10715625"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panose="020B0604020202020204" pitchFamily="34" charset="0"/>
              <a:buChar char="•"/>
            </a:pPr>
            <a:r>
              <a:rPr lang="en-US" dirty="0">
                <a:cs typeface="Calibri"/>
              </a:rPr>
              <a:t>2,907,747 observations and 88 variables</a:t>
            </a:r>
          </a:p>
          <a:p>
            <a:pPr marL="285750" indent="-285750" algn="just">
              <a:buFont typeface="Arial" panose="020B0604020202020204" pitchFamily="34" charset="0"/>
              <a:buChar char="•"/>
            </a:pPr>
            <a:r>
              <a:rPr lang="en-US" dirty="0">
                <a:cs typeface="Calibri"/>
              </a:rPr>
              <a:t>Total number of missing values 15,405,829 </a:t>
            </a:r>
            <a:endParaRPr lang="en-US" dirty="0">
              <a:solidFill>
                <a:srgbClr val="000000"/>
              </a:solidFill>
              <a:latin typeface="Calibri"/>
              <a:cs typeface="Calibri"/>
            </a:endParaRPr>
          </a:p>
          <a:p>
            <a:pPr marL="285750" indent="-285750" algn="just">
              <a:buFont typeface="Arial" panose="020B0604020202020204" pitchFamily="34" charset="0"/>
              <a:buChar char="•"/>
            </a:pPr>
            <a:r>
              <a:rPr lang="en-US" dirty="0">
                <a:cs typeface="Calibri"/>
              </a:rPr>
              <a:t>39794 number of manifest IDs</a:t>
            </a:r>
          </a:p>
          <a:p>
            <a:pPr marL="285750" indent="-285750" algn="just">
              <a:buFont typeface="Arial" panose="020B0604020202020204" pitchFamily="34" charset="0"/>
              <a:buChar char="•"/>
            </a:pPr>
            <a:endParaRPr lang="en-US" dirty="0">
              <a:cs typeface="Calibri"/>
            </a:endParaRPr>
          </a:p>
          <a:p>
            <a:pPr marL="285750" indent="-285750" algn="just">
              <a:buFont typeface="Arial" panose="020B0604020202020204" pitchFamily="34" charset="0"/>
              <a:buChar char="•"/>
            </a:pPr>
            <a:r>
              <a:rPr lang="en-US" dirty="0">
                <a:cs typeface="Calibri"/>
              </a:rPr>
              <a:t>Mean time from collection to result = 19.22 hours</a:t>
            </a:r>
          </a:p>
          <a:p>
            <a:pPr marL="285750" indent="-285750" algn="just">
              <a:buFont typeface="Arial" panose="020B0604020202020204" pitchFamily="34" charset="0"/>
              <a:buChar char="•"/>
            </a:pPr>
            <a:r>
              <a:rPr lang="en-US" dirty="0">
                <a:ea typeface="Calibri" panose="020F0502020204030204"/>
                <a:cs typeface="Calibri"/>
              </a:rPr>
              <a:t>2,906,850 unique specimen --&gt; from specimen barcode</a:t>
            </a:r>
          </a:p>
          <a:p>
            <a:pPr marL="285750" indent="-285750" algn="just">
              <a:buFont typeface="Arial" panose="020B0604020202020204" pitchFamily="34" charset="0"/>
              <a:buChar char="•"/>
            </a:pPr>
            <a:endParaRPr lang="en-US">
              <a:ea typeface="Calibri" panose="020F0502020204030204"/>
              <a:cs typeface="Calibri"/>
            </a:endParaRPr>
          </a:p>
          <a:p>
            <a:pPr lvl="1" algn="just"/>
            <a:endParaRPr lang="en-US">
              <a:ea typeface="Calibri" panose="020F0502020204030204"/>
              <a:cs typeface="Calibri"/>
            </a:endParaRPr>
          </a:p>
          <a:p>
            <a:pPr marL="285750" indent="-285750" algn="just">
              <a:buFont typeface="Arial" panose="020B0604020202020204" pitchFamily="34" charset="0"/>
              <a:buChar char="•"/>
            </a:pPr>
            <a:endParaRPr lang="en-US">
              <a:ea typeface="Calibri" panose="020F0502020204030204"/>
              <a:cs typeface="Calibri"/>
            </a:endParaRPr>
          </a:p>
          <a:p>
            <a:pPr lvl="1" algn="just">
              <a:buFont typeface="Courier New"/>
              <a:buChar char="o"/>
            </a:pPr>
            <a:endParaRPr lang="en-US">
              <a:ea typeface="Calibri" panose="020F0502020204030204"/>
              <a:cs typeface="Calibri"/>
            </a:endParaRPr>
          </a:p>
        </p:txBody>
      </p:sp>
    </p:spTree>
    <p:extLst>
      <p:ext uri="{BB962C8B-B14F-4D97-AF65-F5344CB8AC3E}">
        <p14:creationId xmlns:p14="http://schemas.microsoft.com/office/powerpoint/2010/main" val="194853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27A7D-1184-46F7-7979-4E8BD13900DC}"/>
              </a:ext>
            </a:extLst>
          </p:cNvPr>
          <p:cNvSpPr>
            <a:spLocks noGrp="1"/>
          </p:cNvSpPr>
          <p:nvPr>
            <p:ph type="title"/>
          </p:nvPr>
        </p:nvSpPr>
        <p:spPr/>
        <p:txBody>
          <a:bodyPr/>
          <a:lstStyle/>
          <a:p>
            <a:r>
              <a:rPr lang="en-US">
                <a:ea typeface="Calibri Light"/>
                <a:cs typeface="Calibri Light"/>
              </a:rPr>
              <a:t>T_COVID_SPCMN</a:t>
            </a:r>
            <a:endParaRPr lang="en-US"/>
          </a:p>
        </p:txBody>
      </p:sp>
      <p:graphicFrame>
        <p:nvGraphicFramePr>
          <p:cNvPr id="7" name="Content Placeholder 6">
            <a:extLst>
              <a:ext uri="{FF2B5EF4-FFF2-40B4-BE49-F238E27FC236}">
                <a16:creationId xmlns:a16="http://schemas.microsoft.com/office/drawing/2014/main" id="{63216944-F3B8-F5C4-79B4-CE76DAF38E30}"/>
              </a:ext>
            </a:extLst>
          </p:cNvPr>
          <p:cNvGraphicFramePr>
            <a:graphicFrameLocks noGrp="1"/>
          </p:cNvGraphicFramePr>
          <p:nvPr>
            <p:ph idx="1"/>
            <p:extLst>
              <p:ext uri="{D42A27DB-BD31-4B8C-83A1-F6EECF244321}">
                <p14:modId xmlns:p14="http://schemas.microsoft.com/office/powerpoint/2010/main" val="3977361207"/>
              </p:ext>
            </p:extLst>
          </p:nvPr>
        </p:nvGraphicFramePr>
        <p:xfrm>
          <a:off x="779585" y="1825625"/>
          <a:ext cx="10130691" cy="810357"/>
        </p:xfrm>
        <a:graphic>
          <a:graphicData uri="http://schemas.openxmlformats.org/drawingml/2006/table">
            <a:tbl>
              <a:tblPr firstRow="1" bandRow="1">
                <a:tableStyleId>{5C22544A-7EE6-4342-B048-85BDC9FD1C3A}</a:tableStyleId>
              </a:tblPr>
              <a:tblGrid>
                <a:gridCol w="1406769">
                  <a:extLst>
                    <a:ext uri="{9D8B030D-6E8A-4147-A177-3AD203B41FA5}">
                      <a16:colId xmlns:a16="http://schemas.microsoft.com/office/drawing/2014/main" val="846050101"/>
                    </a:ext>
                  </a:extLst>
                </a:gridCol>
                <a:gridCol w="8723922">
                  <a:extLst>
                    <a:ext uri="{9D8B030D-6E8A-4147-A177-3AD203B41FA5}">
                      <a16:colId xmlns:a16="http://schemas.microsoft.com/office/drawing/2014/main" val="322786777"/>
                    </a:ext>
                  </a:extLst>
                </a:gridCol>
              </a:tblGrid>
              <a:tr h="410307">
                <a:tc>
                  <a:txBody>
                    <a:bodyPr/>
                    <a:lstStyle/>
                    <a:p>
                      <a:pPr algn="l" fontAlgn="ctr"/>
                      <a:r>
                        <a:rPr lang="en-US" sz="1200" b="0" i="0" u="none" strike="noStrike">
                          <a:solidFill>
                            <a:srgbClr val="000000"/>
                          </a:solidFill>
                          <a:effectLst/>
                          <a:latin typeface="Calibri" panose="020F0502020204030204" pitchFamily="34" charset="0"/>
                        </a:rPr>
                        <a:t>LIMS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"Laboratory Information Management System". LIMS are computer-based information systems designed to manage a variety of laboratory operations, most notably sample management, data entry, data tracking, and the storage and retrieval of data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90431450"/>
                  </a:ext>
                </a:extLst>
              </a:tr>
              <a:tr h="200025">
                <a:tc>
                  <a:txBody>
                    <a:bodyPr/>
                    <a:lstStyle/>
                    <a:p>
                      <a:pPr algn="l" fontAlgn="b"/>
                      <a:r>
                        <a:rPr lang="en-US" sz="1200" b="0" i="0" u="none" strike="noStrike">
                          <a:solidFill>
                            <a:srgbClr val="000000"/>
                          </a:solidFill>
                          <a:effectLst/>
                          <a:latin typeface="Calibri" panose="020F0502020204030204" pitchFamily="34" charset="0"/>
                        </a:rPr>
                        <a:t>Date Depot Received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The date and time that information has been received by the warehouse (Depot)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77767530"/>
                  </a:ext>
                </a:extLst>
              </a:tr>
              <a:tr h="200025">
                <a:tc>
                  <a:txBody>
                    <a:bodyPr/>
                    <a:lstStyle/>
                    <a:p>
                      <a:pPr algn="l" fontAlgn="b"/>
                      <a:r>
                        <a:rPr lang="en-US" sz="1200" b="0" i="0" u="none" strike="noStrike">
                          <a:solidFill>
                            <a:srgbClr val="000000"/>
                          </a:solidFill>
                          <a:effectLst/>
                          <a:latin typeface="Calibri" panose="020F0502020204030204" pitchFamily="34" charset="0"/>
                        </a:rPr>
                        <a:t>Date EDW load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Specific date and time when data is loaded into an Enterprise Data Warehouse (EDW)</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92955524"/>
                  </a:ext>
                </a:extLst>
              </a:tr>
            </a:tbl>
          </a:graphicData>
        </a:graphic>
      </p:graphicFrame>
      <p:graphicFrame>
        <p:nvGraphicFramePr>
          <p:cNvPr id="11" name="Table 10">
            <a:extLst>
              <a:ext uri="{FF2B5EF4-FFF2-40B4-BE49-F238E27FC236}">
                <a16:creationId xmlns:a16="http://schemas.microsoft.com/office/drawing/2014/main" id="{022C1E78-45D9-AB40-8449-E66E95DEDD72}"/>
              </a:ext>
            </a:extLst>
          </p:cNvPr>
          <p:cNvGraphicFramePr>
            <a:graphicFrameLocks noGrp="1"/>
          </p:cNvGraphicFramePr>
          <p:nvPr>
            <p:extLst>
              <p:ext uri="{D42A27DB-BD31-4B8C-83A1-F6EECF244321}">
                <p14:modId xmlns:p14="http://schemas.microsoft.com/office/powerpoint/2010/main" val="2404921004"/>
              </p:ext>
            </p:extLst>
          </p:nvPr>
        </p:nvGraphicFramePr>
        <p:xfrm>
          <a:off x="419236" y="3014189"/>
          <a:ext cx="3576079" cy="3341388"/>
        </p:xfrm>
        <a:graphic>
          <a:graphicData uri="http://schemas.openxmlformats.org/drawingml/2006/table">
            <a:tbl>
              <a:tblPr firstRow="1" bandRow="1">
                <a:tableStyleId>{5C22544A-7EE6-4342-B048-85BDC9FD1C3A}</a:tableStyleId>
              </a:tblPr>
              <a:tblGrid>
                <a:gridCol w="3576079">
                  <a:extLst>
                    <a:ext uri="{9D8B030D-6E8A-4147-A177-3AD203B41FA5}">
                      <a16:colId xmlns:a16="http://schemas.microsoft.com/office/drawing/2014/main" val="3238838433"/>
                    </a:ext>
                  </a:extLst>
                </a:gridCol>
              </a:tblGrid>
              <a:tr h="256953">
                <a:tc>
                  <a:txBody>
                    <a:bodyPr/>
                    <a:lstStyle/>
                    <a:p>
                      <a:pPr algn="l" fontAlgn="b"/>
                      <a:r>
                        <a:rPr lang="en-US" sz="1200" b="0" i="0" u="none" strike="noStrike">
                          <a:solidFill>
                            <a:srgbClr val="000000"/>
                          </a:solidFill>
                          <a:effectLst/>
                          <a:latin typeface="Calibri" panose="020F0502020204030204" pitchFamily="34" charset="0"/>
                        </a:rPr>
                        <a:t>Number of Columns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39986130"/>
                  </a:ext>
                </a:extLst>
              </a:tr>
              <a:tr h="205629">
                <a:tc>
                  <a:txBody>
                    <a:bodyPr/>
                    <a:lstStyle/>
                    <a:p>
                      <a:pPr algn="l" fontAlgn="b"/>
                      <a:r>
                        <a:rPr lang="en-US" sz="1200" b="0" i="0" u="none" strike="noStrike">
                          <a:solidFill>
                            <a:srgbClr val="000000"/>
                          </a:solidFill>
                          <a:effectLst/>
                          <a:latin typeface="Calibri" panose="020F0502020204030204" pitchFamily="34" charset="0"/>
                        </a:rPr>
                        <a:t>88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16570650"/>
                  </a:ext>
                </a:extLst>
              </a:tr>
              <a:tr h="205629">
                <a:tc>
                  <a:txBody>
                    <a:bodyPr/>
                    <a:lstStyle/>
                    <a:p>
                      <a:pPr algn="l" fontAlgn="b"/>
                      <a:r>
                        <a:rPr lang="en-US" sz="1200" b="0" i="0" u="none" strike="noStrike">
                          <a:solidFill>
                            <a:srgbClr val="000000"/>
                          </a:solidFill>
                          <a:effectLst/>
                          <a:latin typeface="Calibri" panose="020F0502020204030204" pitchFamily="34" charset="0"/>
                        </a:rPr>
                        <a:t>Number of Rows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8899453"/>
                  </a:ext>
                </a:extLst>
              </a:tr>
              <a:tr h="205629">
                <a:tc>
                  <a:txBody>
                    <a:bodyPr/>
                    <a:lstStyle/>
                    <a:p>
                      <a:pPr algn="l" fontAlgn="b"/>
                      <a:r>
                        <a:rPr lang="en-US" sz="1200" b="0" i="0" u="none" strike="noStrike">
                          <a:solidFill>
                            <a:srgbClr val="000000"/>
                          </a:solidFill>
                          <a:effectLst/>
                          <a:latin typeface="Calibri" panose="020F0502020204030204" pitchFamily="34" charset="0"/>
                        </a:rPr>
                        <a:t>2907747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69407225"/>
                  </a:ext>
                </a:extLst>
              </a:tr>
              <a:tr h="205629">
                <a:tc>
                  <a:txBody>
                    <a:bodyPr/>
                    <a:lstStyle/>
                    <a:p>
                      <a:pPr algn="l" fontAlgn="t"/>
                      <a:r>
                        <a:rPr lang="en-US" sz="1200" b="0" i="0" u="none" strike="noStrike">
                          <a:solidFill>
                            <a:srgbClr val="000000"/>
                          </a:solidFill>
                          <a:effectLst/>
                          <a:latin typeface="Calibri" panose="020F0502020204030204" pitchFamily="34" charset="0"/>
                        </a:rPr>
                        <a:t>Total Missing Values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07346615"/>
                  </a:ext>
                </a:extLst>
              </a:tr>
              <a:tr h="205629">
                <a:tc>
                  <a:txBody>
                    <a:bodyPr/>
                    <a:lstStyle/>
                    <a:p>
                      <a:pPr algn="l" fontAlgn="t"/>
                      <a:r>
                        <a:rPr lang="en-US" sz="1200" b="0" i="0" u="none" strike="noStrike">
                          <a:solidFill>
                            <a:srgbClr val="000000"/>
                          </a:solidFill>
                          <a:effectLst/>
                          <a:latin typeface="Calibri" panose="020F0502020204030204" pitchFamily="34" charset="0"/>
                        </a:rPr>
                        <a:t>15405829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46005811"/>
                  </a:ext>
                </a:extLst>
              </a:tr>
              <a:tr h="205629">
                <a:tc>
                  <a:txBody>
                    <a:bodyPr/>
                    <a:lstStyle/>
                    <a:p>
                      <a:pPr algn="l" fontAlgn="t"/>
                      <a:r>
                        <a:rPr lang="en-US" sz="1200" b="0" i="0" u="none" strike="noStrike">
                          <a:solidFill>
                            <a:srgbClr val="000000"/>
                          </a:solidFill>
                          <a:effectLst/>
                          <a:latin typeface="Calibri" panose="020F0502020204030204" pitchFamily="34" charset="0"/>
                        </a:rPr>
                        <a:t>Count of Missing Values (NAI.CLIENT.ID..LIMS)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7569445"/>
                  </a:ext>
                </a:extLst>
              </a:tr>
              <a:tr h="205629">
                <a:tc>
                  <a:txBody>
                    <a:bodyPr/>
                    <a:lstStyle/>
                    <a:p>
                      <a:pPr algn="l" fontAlgn="t"/>
                      <a:r>
                        <a:rPr lang="en-US" sz="1200" b="0" i="0" u="none" strike="noStrike">
                          <a:solidFill>
                            <a:srgbClr val="000000"/>
                          </a:solidFill>
                          <a:effectLst/>
                          <a:latin typeface="Calibri" panose="020F0502020204030204" pitchFamily="34" charset="0"/>
                        </a:rPr>
                        <a:t>2907747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84660018"/>
                  </a:ext>
                </a:extLst>
              </a:tr>
              <a:tr h="205629">
                <a:tc>
                  <a:txBody>
                    <a:bodyPr/>
                    <a:lstStyle/>
                    <a:p>
                      <a:pPr algn="l" fontAlgn="t"/>
                      <a:r>
                        <a:rPr lang="en-US" sz="1200" b="0" i="0" u="none" strike="noStrike">
                          <a:solidFill>
                            <a:srgbClr val="000000"/>
                          </a:solidFill>
                          <a:effectLst/>
                          <a:latin typeface="Calibri" panose="020F0502020204030204" pitchFamily="34" charset="0"/>
                        </a:rPr>
                        <a:t>Count of Missing Values (NAI.HOME.KIT..LIMS)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26994148"/>
                  </a:ext>
                </a:extLst>
              </a:tr>
              <a:tr h="205629">
                <a:tc>
                  <a:txBody>
                    <a:bodyPr/>
                    <a:lstStyle/>
                    <a:p>
                      <a:pPr algn="l" fontAlgn="t"/>
                      <a:r>
                        <a:rPr lang="en-US" sz="1200" b="0" i="0" u="none" strike="noStrike">
                          <a:solidFill>
                            <a:srgbClr val="000000"/>
                          </a:solidFill>
                          <a:effectLst/>
                          <a:latin typeface="Calibri" panose="020F0502020204030204" pitchFamily="34" charset="0"/>
                        </a:rPr>
                        <a:t>1696701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4965400"/>
                  </a:ext>
                </a:extLst>
              </a:tr>
              <a:tr h="205629">
                <a:tc>
                  <a:txBody>
                    <a:bodyPr/>
                    <a:lstStyle/>
                    <a:p>
                      <a:pPr algn="l" fontAlgn="t"/>
                      <a:r>
                        <a:rPr lang="en-US" sz="1200" b="0" i="0" u="none" strike="noStrike">
                          <a:solidFill>
                            <a:srgbClr val="000000"/>
                          </a:solidFill>
                          <a:effectLst/>
                          <a:latin typeface="Calibri" panose="020F0502020204030204" pitchFamily="34" charset="0"/>
                        </a:rPr>
                        <a:t>Count of Missing Values (NAI.ORDERING.PROVIDER.ZIP)</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19314013"/>
                  </a:ext>
                </a:extLst>
              </a:tr>
              <a:tr h="205629">
                <a:tc>
                  <a:txBody>
                    <a:bodyPr/>
                    <a:lstStyle/>
                    <a:p>
                      <a:pPr algn="l" fontAlgn="t"/>
                      <a:r>
                        <a:rPr lang="en-US" sz="1200" b="0" i="0" u="none" strike="noStrike">
                          <a:solidFill>
                            <a:srgbClr val="000000"/>
                          </a:solidFill>
                          <a:effectLst/>
                          <a:latin typeface="Calibri" panose="020F0502020204030204" pitchFamily="34" charset="0"/>
                        </a:rPr>
                        <a:t>232739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19851309"/>
                  </a:ext>
                </a:extLst>
              </a:tr>
              <a:tr h="205629">
                <a:tc>
                  <a:txBody>
                    <a:bodyPr/>
                    <a:lstStyle/>
                    <a:p>
                      <a:pPr algn="l" fontAlgn="t"/>
                      <a:r>
                        <a:rPr lang="en-US" sz="1200" b="0" i="0" u="none" strike="noStrike">
                          <a:solidFill>
                            <a:srgbClr val="000000"/>
                          </a:solidFill>
                          <a:effectLst/>
                          <a:latin typeface="Calibri" panose="020F0502020204030204" pitchFamily="34" charset="0"/>
                        </a:rPr>
                        <a:t>Count of Missing Values (NAI.PATIENT.BIRTH.YEAR..EMR)</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76344794"/>
                  </a:ext>
                </a:extLst>
              </a:tr>
              <a:tr h="205629">
                <a:tc>
                  <a:txBody>
                    <a:bodyPr/>
                    <a:lstStyle/>
                    <a:p>
                      <a:pPr algn="l" fontAlgn="t"/>
                      <a:r>
                        <a:rPr lang="en-US" sz="1200" b="0" i="0" u="none" strike="noStrike">
                          <a:solidFill>
                            <a:srgbClr val="000000"/>
                          </a:solidFill>
                          <a:effectLst/>
                          <a:latin typeface="Calibri" panose="020F0502020204030204" pitchFamily="34" charset="0"/>
                        </a:rPr>
                        <a:t>232673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68800541"/>
                  </a:ext>
                </a:extLst>
              </a:tr>
              <a:tr h="205629">
                <a:tc>
                  <a:txBody>
                    <a:bodyPr/>
                    <a:lstStyle/>
                    <a:p>
                      <a:pPr algn="l" fontAlgn="t"/>
                      <a:r>
                        <a:rPr lang="en-US" sz="1200" b="0" i="0" u="none" strike="noStrike">
                          <a:solidFill>
                            <a:srgbClr val="000000"/>
                          </a:solidFill>
                          <a:effectLst/>
                          <a:latin typeface="Calibri" panose="020F0502020204030204" pitchFamily="34" charset="0"/>
                        </a:rPr>
                        <a:t>Count of Missing Values (NAI.PATIENT.ZIP)</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24953666"/>
                  </a:ext>
                </a:extLst>
              </a:tr>
              <a:tr h="205629">
                <a:tc>
                  <a:txBody>
                    <a:bodyPr/>
                    <a:lstStyle/>
                    <a:p>
                      <a:pPr algn="l" fontAlgn="t"/>
                      <a:r>
                        <a:rPr lang="en-US" sz="12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57505203"/>
                  </a:ext>
                </a:extLst>
              </a:tr>
            </a:tbl>
          </a:graphicData>
        </a:graphic>
      </p:graphicFrame>
      <p:graphicFrame>
        <p:nvGraphicFramePr>
          <p:cNvPr id="13" name="Table 12">
            <a:extLst>
              <a:ext uri="{FF2B5EF4-FFF2-40B4-BE49-F238E27FC236}">
                <a16:creationId xmlns:a16="http://schemas.microsoft.com/office/drawing/2014/main" id="{40EDD075-5241-1B0B-8252-E9DA8C39348D}"/>
              </a:ext>
            </a:extLst>
          </p:cNvPr>
          <p:cNvGraphicFramePr>
            <a:graphicFrameLocks noGrp="1"/>
          </p:cNvGraphicFramePr>
          <p:nvPr>
            <p:extLst>
              <p:ext uri="{D42A27DB-BD31-4B8C-83A1-F6EECF244321}">
                <p14:modId xmlns:p14="http://schemas.microsoft.com/office/powerpoint/2010/main" val="471123158"/>
              </p:ext>
            </p:extLst>
          </p:nvPr>
        </p:nvGraphicFramePr>
        <p:xfrm>
          <a:off x="4173279" y="3015057"/>
          <a:ext cx="3664685" cy="3389328"/>
        </p:xfrm>
        <a:graphic>
          <a:graphicData uri="http://schemas.openxmlformats.org/drawingml/2006/table">
            <a:tbl>
              <a:tblPr firstRow="1" bandRow="1">
                <a:tableStyleId>{5C22544A-7EE6-4342-B048-85BDC9FD1C3A}</a:tableStyleId>
              </a:tblPr>
              <a:tblGrid>
                <a:gridCol w="3664685">
                  <a:extLst>
                    <a:ext uri="{9D8B030D-6E8A-4147-A177-3AD203B41FA5}">
                      <a16:colId xmlns:a16="http://schemas.microsoft.com/office/drawing/2014/main" val="128227157"/>
                    </a:ext>
                  </a:extLst>
                </a:gridCol>
              </a:tblGrid>
              <a:tr h="264826">
                <a:tc>
                  <a:txBody>
                    <a:bodyPr/>
                    <a:lstStyle/>
                    <a:p>
                      <a:pPr algn="l" fontAlgn="t"/>
                      <a:r>
                        <a:rPr lang="en-US" sz="1200" b="0" i="0" u="none" strike="noStrike">
                          <a:solidFill>
                            <a:srgbClr val="000000"/>
                          </a:solidFill>
                          <a:effectLst/>
                          <a:latin typeface="Calibri" panose="020F0502020204030204" pitchFamily="34" charset="0"/>
                        </a:rPr>
                        <a:t>Count of Missing Values (NAI.PERFORMING.FACILITY.ZIP)</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60706556"/>
                  </a:ext>
                </a:extLst>
              </a:tr>
              <a:tr h="264826">
                <a:tc>
                  <a:txBody>
                    <a:bodyPr/>
                    <a:lstStyle/>
                    <a:p>
                      <a:pPr algn="l" fontAlgn="t"/>
                      <a:r>
                        <a:rPr lang="en-US" sz="1200" b="0" i="0" u="none" strike="noStrike">
                          <a:solidFill>
                            <a:srgbClr val="000000"/>
                          </a:solidFill>
                          <a:effectLst/>
                          <a:latin typeface="Calibri" panose="020F0502020204030204" pitchFamily="34" charset="0"/>
                        </a:rPr>
                        <a:t>235094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64694883"/>
                  </a:ext>
                </a:extLst>
              </a:tr>
              <a:tr h="264826">
                <a:tc>
                  <a:txBody>
                    <a:bodyPr/>
                    <a:lstStyle/>
                    <a:p>
                      <a:pPr algn="l" fontAlgn="t"/>
                      <a:r>
                        <a:rPr lang="en-US" sz="1200" b="0" i="0" u="none" strike="noStrike">
                          <a:solidFill>
                            <a:srgbClr val="000000"/>
                          </a:solidFill>
                          <a:effectLst/>
                          <a:latin typeface="Calibri" panose="020F0502020204030204" pitchFamily="34" charset="0"/>
                        </a:rPr>
                        <a:t>Count of Missing Values (NAI.TEST_ORDER..LIMS)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76917912"/>
                  </a:ext>
                </a:extLst>
              </a:tr>
              <a:tr h="264826">
                <a:tc>
                  <a:txBody>
                    <a:bodyPr/>
                    <a:lstStyle/>
                    <a:p>
                      <a:pPr algn="l" fontAlgn="t"/>
                      <a:r>
                        <a:rPr lang="en-US" sz="1200" b="0" i="0" u="none" strike="noStrike">
                          <a:solidFill>
                            <a:srgbClr val="000000"/>
                          </a:solidFill>
                          <a:effectLst/>
                          <a:latin typeface="Calibri" panose="020F0502020204030204" pitchFamily="34" charset="0"/>
                        </a:rPr>
                        <a:t>485635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7907372"/>
                  </a:ext>
                </a:extLst>
              </a:tr>
              <a:tr h="213569">
                <a:tc>
                  <a:txBody>
                    <a:bodyPr/>
                    <a:lstStyle/>
                    <a:p>
                      <a:pPr algn="l" fontAlgn="t"/>
                      <a:r>
                        <a:rPr lang="en-US" sz="1200" b="0" i="0" u="none" strike="noStrike">
                          <a:solidFill>
                            <a:srgbClr val="000000"/>
                          </a:solidFill>
                          <a:effectLst/>
                          <a:latin typeface="Calibri" panose="020F0502020204030204" pitchFamily="34" charset="0"/>
                        </a:rPr>
                        <a:t>Count of Missing Values (NAI.UNOBSERVED..LIMS)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84945988"/>
                  </a:ext>
                </a:extLst>
              </a:tr>
              <a:tr h="187941">
                <a:tc>
                  <a:txBody>
                    <a:bodyPr/>
                    <a:lstStyle/>
                    <a:p>
                      <a:pPr algn="l" fontAlgn="t"/>
                      <a:r>
                        <a:rPr lang="en-US" sz="1200" b="0" i="0" u="none" strike="noStrike">
                          <a:solidFill>
                            <a:srgbClr val="000000"/>
                          </a:solidFill>
                          <a:effectLst/>
                          <a:latin typeface="Calibri" panose="020F0502020204030204" pitchFamily="34" charset="0"/>
                        </a:rPr>
                        <a:t>1696706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58643002"/>
                  </a:ext>
                </a:extLst>
              </a:tr>
              <a:tr h="187941">
                <a:tc>
                  <a:txBody>
                    <a:bodyPr/>
                    <a:lstStyle/>
                    <a:p>
                      <a:pPr algn="l" fontAlgn="t"/>
                      <a:r>
                        <a:rPr lang="en-US" sz="1200" b="0" i="0" u="none" strike="noStrike">
                          <a:solidFill>
                            <a:srgbClr val="000000"/>
                          </a:solidFill>
                          <a:effectLst/>
                          <a:latin typeface="Calibri" panose="020F0502020204030204" pitchFamily="34" charset="0"/>
                        </a:rPr>
                        <a:t>Count of Missing Values (Patient.Age)</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35451546"/>
                  </a:ext>
                </a:extLst>
              </a:tr>
              <a:tr h="187941">
                <a:tc>
                  <a:txBody>
                    <a:bodyPr/>
                    <a:lstStyle/>
                    <a:p>
                      <a:pPr algn="l" fontAlgn="t"/>
                      <a:r>
                        <a:rPr lang="en-US" sz="1200" b="0" i="0" u="none" strike="noStrike">
                          <a:solidFill>
                            <a:srgbClr val="000000"/>
                          </a:solidFill>
                          <a:effectLst/>
                          <a:latin typeface="Calibri" panose="020F0502020204030204" pitchFamily="34" charset="0"/>
                        </a:rPr>
                        <a:t>233157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1784795"/>
                  </a:ext>
                </a:extLst>
              </a:tr>
              <a:tr h="187941">
                <a:tc>
                  <a:txBody>
                    <a:bodyPr/>
                    <a:lstStyle/>
                    <a:p>
                      <a:pPr algn="l" fontAlgn="t"/>
                      <a:r>
                        <a:rPr lang="en-US" sz="1200" b="0" i="0" u="none" strike="noStrike">
                          <a:solidFill>
                            <a:srgbClr val="000000"/>
                          </a:solidFill>
                          <a:effectLst/>
                          <a:latin typeface="Calibri" panose="020F0502020204030204" pitchFamily="34" charset="0"/>
                        </a:rPr>
                        <a:t>Count of Missing Values (PATIENT.BIRTH.YEAR)</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90537765"/>
                  </a:ext>
                </a:extLst>
              </a:tr>
              <a:tr h="187941">
                <a:tc>
                  <a:txBody>
                    <a:bodyPr/>
                    <a:lstStyle/>
                    <a:p>
                      <a:pPr algn="l" fontAlgn="t"/>
                      <a:r>
                        <a:rPr lang="en-US" sz="1200" b="0" i="0" u="none" strike="noStrike">
                          <a:solidFill>
                            <a:srgbClr val="000000"/>
                          </a:solidFill>
                          <a:effectLst/>
                          <a:latin typeface="Calibri" panose="020F0502020204030204" pitchFamily="34" charset="0"/>
                        </a:rPr>
                        <a:t>232674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89639484"/>
                  </a:ext>
                </a:extLst>
              </a:tr>
              <a:tr h="187941">
                <a:tc>
                  <a:txBody>
                    <a:bodyPr/>
                    <a:lstStyle/>
                    <a:p>
                      <a:pPr algn="l" fontAlgn="t"/>
                      <a:r>
                        <a:rPr lang="en-US" sz="1200" b="0" i="0" u="none" strike="noStrike">
                          <a:solidFill>
                            <a:srgbClr val="000000"/>
                          </a:solidFill>
                          <a:effectLst/>
                          <a:latin typeface="Calibri" panose="020F0502020204030204" pitchFamily="34" charset="0"/>
                        </a:rPr>
                        <a:t>Count of Missing Values (PATIENT.ID)</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000063894"/>
                  </a:ext>
                </a:extLst>
              </a:tr>
              <a:tr h="187941">
                <a:tc>
                  <a:txBody>
                    <a:bodyPr/>
                    <a:lstStyle/>
                    <a:p>
                      <a:pPr algn="l" fontAlgn="t"/>
                      <a:r>
                        <a:rPr lang="en-US" sz="1200" b="0" i="0" u="none" strike="noStrike">
                          <a:solidFill>
                            <a:srgbClr val="000000"/>
                          </a:solidFill>
                          <a:effectLst/>
                          <a:latin typeface="Calibri" panose="020F0502020204030204" pitchFamily="34" charset="0"/>
                        </a:rPr>
                        <a:t>232651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45834157"/>
                  </a:ext>
                </a:extLst>
              </a:tr>
              <a:tr h="187941">
                <a:tc>
                  <a:txBody>
                    <a:bodyPr/>
                    <a:lstStyle/>
                    <a:p>
                      <a:pPr algn="l" fontAlgn="t"/>
                      <a:r>
                        <a:rPr lang="en-US" sz="1200" b="0" i="0" u="none" strike="noStrike">
                          <a:solidFill>
                            <a:srgbClr val="000000"/>
                          </a:solidFill>
                          <a:effectLst/>
                          <a:latin typeface="Calibri" panose="020F0502020204030204" pitchFamily="34" charset="0"/>
                        </a:rPr>
                        <a:t>Count of Missing Values (SPECIMEN.CODE)</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92212127"/>
                  </a:ext>
                </a:extLst>
              </a:tr>
              <a:tr h="187941">
                <a:tc>
                  <a:txBody>
                    <a:bodyPr/>
                    <a:lstStyle/>
                    <a:p>
                      <a:pPr algn="l" fontAlgn="t"/>
                      <a:r>
                        <a:rPr lang="en-US" sz="1200" b="0" i="0" u="none" strike="noStrike">
                          <a:solidFill>
                            <a:srgbClr val="000000"/>
                          </a:solidFill>
                          <a:effectLst/>
                          <a:latin typeface="Calibri" panose="020F0502020204030204" pitchFamily="34" charset="0"/>
                        </a:rPr>
                        <a:t>232740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24588719"/>
                  </a:ext>
                </a:extLst>
              </a:tr>
              <a:tr h="187941">
                <a:tc>
                  <a:txBody>
                    <a:bodyPr/>
                    <a:lstStyle/>
                    <a:p>
                      <a:pPr algn="l" fontAlgn="t"/>
                      <a:r>
                        <a:rPr lang="en-US" sz="1200" b="0" i="0" u="none" strike="noStrike">
                          <a:solidFill>
                            <a:srgbClr val="000000"/>
                          </a:solidFill>
                          <a:effectLst/>
                          <a:latin typeface="Calibri" panose="020F0502020204030204" pitchFamily="34" charset="0"/>
                        </a:rPr>
                        <a:t>Count of Missing Values (NAI.ACCESSION.ID)</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96800676"/>
                  </a:ext>
                </a:extLst>
              </a:tr>
              <a:tr h="187941">
                <a:tc>
                  <a:txBody>
                    <a:bodyPr/>
                    <a:lstStyle/>
                    <a:p>
                      <a:pPr algn="l" fontAlgn="t"/>
                      <a:r>
                        <a:rPr lang="en-US" sz="1200" b="0" i="0" u="none" strike="noStrike">
                          <a:solidFill>
                            <a:srgbClr val="000000"/>
                          </a:solidFill>
                          <a:effectLst/>
                          <a:latin typeface="Calibri" panose="020F0502020204030204" pitchFamily="34" charset="0"/>
                        </a:rPr>
                        <a:t>232740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69454642"/>
                  </a:ext>
                </a:extLst>
              </a:tr>
            </a:tbl>
          </a:graphicData>
        </a:graphic>
      </p:graphicFrame>
      <p:graphicFrame>
        <p:nvGraphicFramePr>
          <p:cNvPr id="15" name="Table 14">
            <a:extLst>
              <a:ext uri="{FF2B5EF4-FFF2-40B4-BE49-F238E27FC236}">
                <a16:creationId xmlns:a16="http://schemas.microsoft.com/office/drawing/2014/main" id="{97CF2050-7045-7EC3-A0E3-5BEE4AB5894F}"/>
              </a:ext>
            </a:extLst>
          </p:cNvPr>
          <p:cNvGraphicFramePr>
            <a:graphicFrameLocks noGrp="1"/>
          </p:cNvGraphicFramePr>
          <p:nvPr>
            <p:extLst>
              <p:ext uri="{D42A27DB-BD31-4B8C-83A1-F6EECF244321}">
                <p14:modId xmlns:p14="http://schemas.microsoft.com/office/powerpoint/2010/main" val="716945095"/>
              </p:ext>
            </p:extLst>
          </p:nvPr>
        </p:nvGraphicFramePr>
        <p:xfrm>
          <a:off x="8027581" y="2977116"/>
          <a:ext cx="3886200" cy="3410096"/>
        </p:xfrm>
        <a:graphic>
          <a:graphicData uri="http://schemas.openxmlformats.org/drawingml/2006/table">
            <a:tbl>
              <a:tblPr firstRow="1" bandRow="1">
                <a:tableStyleId>{5C22544A-7EE6-4342-B048-85BDC9FD1C3A}</a:tableStyleId>
              </a:tblPr>
              <a:tblGrid>
                <a:gridCol w="3886200">
                  <a:extLst>
                    <a:ext uri="{9D8B030D-6E8A-4147-A177-3AD203B41FA5}">
                      <a16:colId xmlns:a16="http://schemas.microsoft.com/office/drawing/2014/main" val="3176417458"/>
                    </a:ext>
                  </a:extLst>
                </a:gridCol>
              </a:tblGrid>
              <a:tr h="213131">
                <a:tc>
                  <a:txBody>
                    <a:bodyPr/>
                    <a:lstStyle/>
                    <a:p>
                      <a:pPr algn="l" fontAlgn="t"/>
                      <a:r>
                        <a:rPr lang="en-US" sz="1200" b="0" i="0" u="none" strike="noStrike">
                          <a:solidFill>
                            <a:srgbClr val="000000"/>
                          </a:solidFill>
                          <a:effectLst/>
                          <a:latin typeface="Calibri" panose="020F0502020204030204" pitchFamily="34" charset="0"/>
                        </a:rPr>
                        <a:t>Count of Missing Values (NAI.CUSTOMER.ID..LIMS)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34393425"/>
                  </a:ext>
                </a:extLst>
              </a:tr>
              <a:tr h="213131">
                <a:tc>
                  <a:txBody>
                    <a:bodyPr/>
                    <a:lstStyle/>
                    <a:p>
                      <a:pPr algn="l" fontAlgn="t"/>
                      <a:r>
                        <a:rPr lang="en-US" sz="1200" b="0" i="0" u="none" strike="noStrike">
                          <a:solidFill>
                            <a:srgbClr val="000000"/>
                          </a:solidFill>
                          <a:effectLst/>
                          <a:latin typeface="Calibri" panose="020F0502020204030204" pitchFamily="34" charset="0"/>
                        </a:rPr>
                        <a:t>485635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524819435"/>
                  </a:ext>
                </a:extLst>
              </a:tr>
              <a:tr h="213131">
                <a:tc>
                  <a:txBody>
                    <a:bodyPr/>
                    <a:lstStyle/>
                    <a:p>
                      <a:pPr algn="l" fontAlgn="t"/>
                      <a:r>
                        <a:rPr lang="en-US" sz="1200" b="0" i="0" u="none" strike="noStrike">
                          <a:solidFill>
                            <a:srgbClr val="000000"/>
                          </a:solidFill>
                          <a:effectLst/>
                          <a:latin typeface="Calibri" panose="020F0502020204030204" pitchFamily="34" charset="0"/>
                        </a:rPr>
                        <a:t>Count of Missing Values (NAI.LAG...COLLECTED.TO.RESULT)</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11301684"/>
                  </a:ext>
                </a:extLst>
              </a:tr>
              <a:tr h="213131">
                <a:tc>
                  <a:txBody>
                    <a:bodyPr/>
                    <a:lstStyle/>
                    <a:p>
                      <a:pPr algn="l" fontAlgn="t"/>
                      <a:r>
                        <a:rPr lang="en-US" sz="1200" b="0" i="0" u="none" strike="noStrike">
                          <a:solidFill>
                            <a:srgbClr val="000000"/>
                          </a:solidFill>
                          <a:effectLst/>
                          <a:latin typeface="Calibri" panose="020F0502020204030204" pitchFamily="34" charset="0"/>
                        </a:rPr>
                        <a:t>43410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61282858"/>
                  </a:ext>
                </a:extLst>
              </a:tr>
              <a:tr h="213131">
                <a:tc>
                  <a:txBody>
                    <a:bodyPr/>
                    <a:lstStyle/>
                    <a:p>
                      <a:pPr algn="l" fontAlgn="t"/>
                      <a:r>
                        <a:rPr lang="en-US" sz="1200" b="0" i="0" u="none" strike="noStrike">
                          <a:solidFill>
                            <a:srgbClr val="000000"/>
                          </a:solidFill>
                          <a:effectLst/>
                          <a:latin typeface="Calibri" panose="020F0502020204030204" pitchFamily="34" charset="0"/>
                        </a:rPr>
                        <a:t>Count of Missing Values (NAI.LAG...RECEIVED.TO.RESULT)</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15006865"/>
                  </a:ext>
                </a:extLst>
              </a:tr>
              <a:tr h="213131">
                <a:tc>
                  <a:txBody>
                    <a:bodyPr/>
                    <a:lstStyle/>
                    <a:p>
                      <a:pPr algn="l" fontAlgn="t"/>
                      <a:r>
                        <a:rPr lang="en-US" sz="1200" b="0" i="0" u="none" strike="noStrike">
                          <a:solidFill>
                            <a:srgbClr val="000000"/>
                          </a:solidFill>
                          <a:effectLst/>
                          <a:latin typeface="Calibri" panose="020F0502020204030204" pitchFamily="34" charset="0"/>
                        </a:rPr>
                        <a:t>77337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06274397"/>
                  </a:ext>
                </a:extLst>
              </a:tr>
              <a:tr h="213131">
                <a:tc>
                  <a:txBody>
                    <a:bodyPr/>
                    <a:lstStyle/>
                    <a:p>
                      <a:pPr algn="l" fontAlgn="t"/>
                      <a:r>
                        <a:rPr lang="en-US" sz="1200" b="0" i="0" u="none" strike="noStrike">
                          <a:solidFill>
                            <a:srgbClr val="000000"/>
                          </a:solidFill>
                          <a:effectLst/>
                          <a:latin typeface="Calibri" panose="020F0502020204030204" pitchFamily="34" charset="0"/>
                        </a:rPr>
                        <a:t>Count of Missing Values (LAG...Collected.to.Received)</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69711994"/>
                  </a:ext>
                </a:extLst>
              </a:tr>
              <a:tr h="213131">
                <a:tc>
                  <a:txBody>
                    <a:bodyPr/>
                    <a:lstStyle/>
                    <a:p>
                      <a:pPr algn="l" fontAlgn="t"/>
                      <a:r>
                        <a:rPr lang="en-US" sz="1200" b="0" i="0" u="none" strike="noStrike">
                          <a:solidFill>
                            <a:srgbClr val="000000"/>
                          </a:solidFill>
                          <a:effectLst/>
                          <a:latin typeface="Calibri" panose="020F0502020204030204" pitchFamily="34" charset="0"/>
                        </a:rPr>
                        <a:t>2720313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28137706"/>
                  </a:ext>
                </a:extLst>
              </a:tr>
              <a:tr h="213131">
                <a:tc>
                  <a:txBody>
                    <a:bodyPr/>
                    <a:lstStyle/>
                    <a:p>
                      <a:pPr algn="l" fontAlgn="t"/>
                      <a:r>
                        <a:rPr lang="en-US" sz="1200" b="0" i="0" u="none" strike="noStrike">
                          <a:solidFill>
                            <a:srgbClr val="000000"/>
                          </a:solidFill>
                          <a:effectLst/>
                          <a:latin typeface="Calibri" panose="020F0502020204030204" pitchFamily="34" charset="0"/>
                        </a:rPr>
                        <a:t>Count of Missing Values (LAG...Collected.to.Sent)</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18768692"/>
                  </a:ext>
                </a:extLst>
              </a:tr>
              <a:tr h="213131">
                <a:tc>
                  <a:txBody>
                    <a:bodyPr/>
                    <a:lstStyle/>
                    <a:p>
                      <a:pPr algn="l" fontAlgn="t"/>
                      <a:r>
                        <a:rPr lang="en-US" sz="1200" b="0" i="0" u="none" strike="noStrike">
                          <a:solidFill>
                            <a:srgbClr val="000000"/>
                          </a:solidFill>
                          <a:effectLst/>
                          <a:latin typeface="Calibri" panose="020F0502020204030204" pitchFamily="34" charset="0"/>
                        </a:rPr>
                        <a:t>233520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17390557"/>
                  </a:ext>
                </a:extLst>
              </a:tr>
              <a:tr h="213131">
                <a:tc>
                  <a:txBody>
                    <a:bodyPr/>
                    <a:lstStyle/>
                    <a:p>
                      <a:pPr algn="l" fontAlgn="t"/>
                      <a:r>
                        <a:rPr lang="en-US" sz="1200" b="0" i="0" u="none" strike="noStrike">
                          <a:solidFill>
                            <a:srgbClr val="000000"/>
                          </a:solidFill>
                          <a:effectLst/>
                          <a:latin typeface="Calibri" panose="020F0502020204030204" pitchFamily="34" charset="0"/>
                        </a:rPr>
                        <a:t>Count of Missing Values (LAG...Sent.to.Received)</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03777418"/>
                  </a:ext>
                </a:extLst>
              </a:tr>
              <a:tr h="213131">
                <a:tc>
                  <a:txBody>
                    <a:bodyPr/>
                    <a:lstStyle/>
                    <a:p>
                      <a:pPr algn="l" fontAlgn="t"/>
                      <a:r>
                        <a:rPr lang="en-US" sz="1200" b="0" i="0" u="none" strike="noStrike">
                          <a:solidFill>
                            <a:srgbClr val="000000"/>
                          </a:solidFill>
                          <a:effectLst/>
                          <a:latin typeface="Calibri" panose="020F0502020204030204" pitchFamily="34" charset="0"/>
                        </a:rPr>
                        <a:t>2720314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65779195"/>
                  </a:ext>
                </a:extLst>
              </a:tr>
              <a:tr h="213131">
                <a:tc>
                  <a:txBody>
                    <a:bodyPr/>
                    <a:lstStyle/>
                    <a:p>
                      <a:pPr algn="l" fontAlgn="t"/>
                      <a:r>
                        <a:rPr lang="en-US" sz="1200" b="0" i="0" u="none" strike="noStrike">
                          <a:solidFill>
                            <a:srgbClr val="000000"/>
                          </a:solidFill>
                          <a:effectLst/>
                          <a:latin typeface="Calibri" panose="020F0502020204030204" pitchFamily="34" charset="0"/>
                        </a:rPr>
                        <a:t>Count of Missing Values (LAG...Sent.to.Result)</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22937403"/>
                  </a:ext>
                </a:extLst>
              </a:tr>
              <a:tr h="213131">
                <a:tc>
                  <a:txBody>
                    <a:bodyPr/>
                    <a:lstStyle/>
                    <a:p>
                      <a:pPr algn="l" fontAlgn="t"/>
                      <a:r>
                        <a:rPr lang="en-US" sz="1200" b="0" i="0" u="none" strike="noStrike">
                          <a:solidFill>
                            <a:srgbClr val="000000"/>
                          </a:solidFill>
                          <a:effectLst/>
                          <a:latin typeface="Calibri" panose="020F0502020204030204" pitchFamily="34" charset="0"/>
                        </a:rPr>
                        <a:t>241352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5075194"/>
                  </a:ext>
                </a:extLst>
              </a:tr>
              <a:tr h="213131">
                <a:tc>
                  <a:txBody>
                    <a:bodyPr/>
                    <a:lstStyle/>
                    <a:p>
                      <a:pPr algn="l" fontAlgn="t"/>
                      <a:r>
                        <a:rPr lang="en-US" sz="1200" b="0" i="0" u="none" strike="noStrike">
                          <a:solidFill>
                            <a:srgbClr val="000000"/>
                          </a:solidFill>
                          <a:effectLst/>
                          <a:latin typeface="Calibri" panose="020F0502020204030204" pitchFamily="34" charset="0"/>
                        </a:rPr>
                        <a:t>Count of Missing Values (PATIENT.ID.Count)</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70315797"/>
                  </a:ext>
                </a:extLst>
              </a:tr>
              <a:tr h="213131">
                <a:tc>
                  <a:txBody>
                    <a:bodyPr/>
                    <a:lstStyle/>
                    <a:p>
                      <a:pPr algn="l" fontAlgn="t"/>
                      <a:r>
                        <a:rPr lang="en-US" sz="1200" b="0" i="0" u="none" strike="noStrike">
                          <a:solidFill>
                            <a:srgbClr val="000000"/>
                          </a:solidFill>
                          <a:effectLst/>
                          <a:latin typeface="Calibri" panose="020F0502020204030204" pitchFamily="34" charset="0"/>
                        </a:rPr>
                        <a:t>232651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35515632"/>
                  </a:ext>
                </a:extLst>
              </a:tr>
            </a:tbl>
          </a:graphicData>
        </a:graphic>
      </p:graphicFrame>
    </p:spTree>
    <p:extLst>
      <p:ext uri="{BB962C8B-B14F-4D97-AF65-F5344CB8AC3E}">
        <p14:creationId xmlns:p14="http://schemas.microsoft.com/office/powerpoint/2010/main" val="35874365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8E4AB-9A5B-0E86-32F1-24D8F609B881}"/>
              </a:ext>
            </a:extLst>
          </p:cNvPr>
          <p:cNvSpPr>
            <a:spLocks noGrp="1"/>
          </p:cNvSpPr>
          <p:nvPr>
            <p:ph type="title"/>
          </p:nvPr>
        </p:nvSpPr>
        <p:spPr/>
        <p:txBody>
          <a:bodyPr/>
          <a:lstStyle/>
          <a:p>
            <a:r>
              <a:rPr lang="en-US">
                <a:ea typeface="Calibri Light"/>
                <a:cs typeface="Calibri Light"/>
              </a:rPr>
              <a:t>T_COVID_SPCMN (Cont.)</a:t>
            </a:r>
          </a:p>
        </p:txBody>
      </p:sp>
      <p:graphicFrame>
        <p:nvGraphicFramePr>
          <p:cNvPr id="5" name="Content Placeholder 4">
            <a:extLst>
              <a:ext uri="{FF2B5EF4-FFF2-40B4-BE49-F238E27FC236}">
                <a16:creationId xmlns:a16="http://schemas.microsoft.com/office/drawing/2014/main" id="{C0587B5D-7E7D-5DF5-C357-7F3B215F25D2}"/>
              </a:ext>
            </a:extLst>
          </p:cNvPr>
          <p:cNvGraphicFramePr>
            <a:graphicFrameLocks noGrp="1"/>
          </p:cNvGraphicFramePr>
          <p:nvPr>
            <p:ph idx="1"/>
            <p:extLst>
              <p:ext uri="{D42A27DB-BD31-4B8C-83A1-F6EECF244321}">
                <p14:modId xmlns:p14="http://schemas.microsoft.com/office/powerpoint/2010/main" val="2076555351"/>
              </p:ext>
            </p:extLst>
          </p:nvPr>
        </p:nvGraphicFramePr>
        <p:xfrm>
          <a:off x="838200" y="1825625"/>
          <a:ext cx="3555998" cy="1600200"/>
        </p:xfrm>
        <a:graphic>
          <a:graphicData uri="http://schemas.openxmlformats.org/drawingml/2006/table">
            <a:tbl>
              <a:tblPr firstRow="1" bandRow="1">
                <a:tableStyleId>{5C22544A-7EE6-4342-B048-85BDC9FD1C3A}</a:tableStyleId>
              </a:tblPr>
              <a:tblGrid>
                <a:gridCol w="2637691">
                  <a:extLst>
                    <a:ext uri="{9D8B030D-6E8A-4147-A177-3AD203B41FA5}">
                      <a16:colId xmlns:a16="http://schemas.microsoft.com/office/drawing/2014/main" val="2672600460"/>
                    </a:ext>
                  </a:extLst>
                </a:gridCol>
                <a:gridCol w="918307">
                  <a:extLst>
                    <a:ext uri="{9D8B030D-6E8A-4147-A177-3AD203B41FA5}">
                      <a16:colId xmlns:a16="http://schemas.microsoft.com/office/drawing/2014/main" val="1714714767"/>
                    </a:ext>
                  </a:extLst>
                </a:gridCol>
              </a:tblGrid>
              <a:tr h="333375">
                <a:tc>
                  <a:txBody>
                    <a:bodyPr/>
                    <a:lstStyle/>
                    <a:p>
                      <a:pPr algn="l" fontAlgn="b"/>
                      <a:r>
                        <a:rPr lang="en-US" sz="1200" b="0" i="0" u="none" strike="noStrike">
                          <a:solidFill>
                            <a:srgbClr val="000000"/>
                          </a:solidFill>
                          <a:effectLst/>
                          <a:latin typeface="Calibri" panose="020F0502020204030204" pitchFamily="34" charset="0"/>
                        </a:rPr>
                        <a:t>NAI.LAG...COLLECTED.TO.RESULT.RANGE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06472744"/>
                  </a:ext>
                </a:extLst>
              </a:tr>
              <a:tr h="333375">
                <a:tc>
                  <a:txBody>
                    <a:bodyPr/>
                    <a:lstStyle/>
                    <a:p>
                      <a:pPr algn="l" fontAlgn="b"/>
                      <a:r>
                        <a:rPr lang="en-US" sz="1200" b="0" i="0" u="none" strike="noStrike">
                          <a:solidFill>
                            <a:srgbClr val="000000"/>
                          </a:solidFill>
                          <a:effectLst/>
                          <a:latin typeface="Calibri" panose="020F0502020204030204" pitchFamily="34" charset="0"/>
                        </a:rPr>
                        <a:t>Blank</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11,432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55303718"/>
                  </a:ext>
                </a:extLst>
              </a:tr>
              <a:tr h="333375">
                <a:tc>
                  <a:txBody>
                    <a:bodyPr/>
                    <a:lstStyle/>
                    <a:p>
                      <a:pPr algn="l" fontAlgn="b"/>
                      <a:r>
                        <a:rPr lang="en-US" sz="1200" b="0" i="0" u="none" strike="noStrike">
                          <a:solidFill>
                            <a:srgbClr val="000000"/>
                          </a:solidFill>
                          <a:effectLst/>
                          <a:latin typeface="Calibri" panose="020F0502020204030204" pitchFamily="34" charset="0"/>
                        </a:rPr>
                        <a:t>0-24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2,050,851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72379917"/>
                  </a:ext>
                </a:extLst>
              </a:tr>
              <a:tr h="333375">
                <a:tc>
                  <a:txBody>
                    <a:bodyPr/>
                    <a:lstStyle/>
                    <a:p>
                      <a:pPr algn="l" fontAlgn="b"/>
                      <a:r>
                        <a:rPr lang="en-US" sz="1200" b="0" i="0" u="none" strike="noStrike">
                          <a:solidFill>
                            <a:srgbClr val="000000"/>
                          </a:solidFill>
                          <a:effectLst/>
                          <a:latin typeface="Calibri" panose="020F0502020204030204" pitchFamily="34" charset="0"/>
                        </a:rPr>
                        <a:t>24-36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733,774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66068389"/>
                  </a:ext>
                </a:extLst>
              </a:tr>
              <a:tr h="266700">
                <a:tc>
                  <a:txBody>
                    <a:bodyPr/>
                    <a:lstStyle/>
                    <a:p>
                      <a:pPr algn="l" fontAlgn="b"/>
                      <a:r>
                        <a:rPr lang="en-US" sz="1200" b="0" i="0" u="none" strike="noStrike">
                          <a:solidFill>
                            <a:srgbClr val="000000"/>
                          </a:solidFill>
                          <a:effectLst/>
                          <a:latin typeface="Calibri" panose="020F0502020204030204" pitchFamily="34" charset="0"/>
                        </a:rPr>
                        <a:t>Over 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111,690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89348077"/>
                  </a:ext>
                </a:extLst>
              </a:tr>
            </a:tbl>
          </a:graphicData>
        </a:graphic>
      </p:graphicFrame>
      <p:graphicFrame>
        <p:nvGraphicFramePr>
          <p:cNvPr id="7" name="Table 6">
            <a:extLst>
              <a:ext uri="{FF2B5EF4-FFF2-40B4-BE49-F238E27FC236}">
                <a16:creationId xmlns:a16="http://schemas.microsoft.com/office/drawing/2014/main" id="{632173D2-B0FA-CF9C-C14E-652D453D6C84}"/>
              </a:ext>
            </a:extLst>
          </p:cNvPr>
          <p:cNvGraphicFramePr>
            <a:graphicFrameLocks noGrp="1"/>
          </p:cNvGraphicFramePr>
          <p:nvPr>
            <p:extLst>
              <p:ext uri="{D42A27DB-BD31-4B8C-83A1-F6EECF244321}">
                <p14:modId xmlns:p14="http://schemas.microsoft.com/office/powerpoint/2010/main" val="1695654965"/>
              </p:ext>
            </p:extLst>
          </p:nvPr>
        </p:nvGraphicFramePr>
        <p:xfrm>
          <a:off x="4504377" y="1823830"/>
          <a:ext cx="2906288" cy="1620162"/>
        </p:xfrm>
        <a:graphic>
          <a:graphicData uri="http://schemas.openxmlformats.org/drawingml/2006/table">
            <a:tbl>
              <a:tblPr firstRow="1" bandRow="1">
                <a:tableStyleId>{5C22544A-7EE6-4342-B048-85BDC9FD1C3A}</a:tableStyleId>
              </a:tblPr>
              <a:tblGrid>
                <a:gridCol w="1645295">
                  <a:extLst>
                    <a:ext uri="{9D8B030D-6E8A-4147-A177-3AD203B41FA5}">
                      <a16:colId xmlns:a16="http://schemas.microsoft.com/office/drawing/2014/main" val="523293704"/>
                    </a:ext>
                  </a:extLst>
                </a:gridCol>
                <a:gridCol w="1260993">
                  <a:extLst>
                    <a:ext uri="{9D8B030D-6E8A-4147-A177-3AD203B41FA5}">
                      <a16:colId xmlns:a16="http://schemas.microsoft.com/office/drawing/2014/main" val="467836992"/>
                    </a:ext>
                  </a:extLst>
                </a:gridCol>
              </a:tblGrid>
              <a:tr h="270027">
                <a:tc>
                  <a:txBody>
                    <a:bodyPr/>
                    <a:lstStyle/>
                    <a:p>
                      <a:pPr algn="l" fontAlgn="b"/>
                      <a:r>
                        <a:rPr lang="en-US" sz="1200" b="0" i="0" u="none" strike="noStrike">
                          <a:solidFill>
                            <a:srgbClr val="000000"/>
                          </a:solidFill>
                          <a:effectLst/>
                          <a:latin typeface="Calibri"/>
                        </a:rPr>
                        <a:t>NAI.LAB.STATUS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576509917"/>
                  </a:ext>
                </a:extLst>
              </a:tr>
              <a:tr h="270027">
                <a:tc>
                  <a:txBody>
                    <a:bodyPr/>
                    <a:lstStyle/>
                    <a:p>
                      <a:pPr algn="l" fontAlgn="b"/>
                      <a:r>
                        <a:rPr lang="en-US" sz="1200" b="0" i="0" u="none" strike="noStrike">
                          <a:solidFill>
                            <a:srgbClr val="000000"/>
                          </a:solidFill>
                          <a:effectLst/>
                          <a:latin typeface="Calibri" panose="020F0502020204030204" pitchFamily="34" charset="0"/>
                        </a:rPr>
                        <a:t>Cancelled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9,041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45398363"/>
                  </a:ext>
                </a:extLst>
              </a:tr>
              <a:tr h="270027">
                <a:tc>
                  <a:txBody>
                    <a:bodyPr/>
                    <a:lstStyle/>
                    <a:p>
                      <a:pPr algn="l" fontAlgn="b"/>
                      <a:r>
                        <a:rPr lang="en-US" sz="1200" b="0" i="0" u="none" strike="noStrike">
                          <a:solidFill>
                            <a:srgbClr val="000000"/>
                          </a:solidFill>
                          <a:effectLst/>
                          <a:latin typeface="Calibri" panose="020F0502020204030204" pitchFamily="34" charset="0"/>
                        </a:rPr>
                        <a:t>Closed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198,538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1574980"/>
                  </a:ext>
                </a:extLst>
              </a:tr>
              <a:tr h="270027">
                <a:tc>
                  <a:txBody>
                    <a:bodyPr/>
                    <a:lstStyle/>
                    <a:p>
                      <a:pPr algn="l" fontAlgn="b"/>
                      <a:r>
                        <a:rPr lang="en-US" sz="1200" b="0" i="0" u="none" strike="noStrike">
                          <a:solidFill>
                            <a:srgbClr val="000000"/>
                          </a:solidFill>
                          <a:effectLst/>
                          <a:latin typeface="Calibri" panose="020F0502020204030204" pitchFamily="34" charset="0"/>
                        </a:rPr>
                        <a:t>Corrected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309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33697985"/>
                  </a:ext>
                </a:extLst>
              </a:tr>
              <a:tr h="270027">
                <a:tc>
                  <a:txBody>
                    <a:bodyPr/>
                    <a:lstStyle/>
                    <a:p>
                      <a:pPr algn="l" fontAlgn="b"/>
                      <a:r>
                        <a:rPr lang="en-US" sz="1200" b="0" i="0" u="none" strike="noStrike">
                          <a:solidFill>
                            <a:srgbClr val="000000"/>
                          </a:solidFill>
                          <a:effectLst/>
                          <a:latin typeface="Calibri" panose="020F0502020204030204" pitchFamily="34" charset="0"/>
                        </a:rPr>
                        <a:t>Final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2,699,603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93973529"/>
                  </a:ext>
                </a:extLst>
              </a:tr>
              <a:tr h="270027">
                <a:tc>
                  <a:txBody>
                    <a:bodyPr/>
                    <a:lstStyle/>
                    <a:p>
                      <a:pPr algn="l" fontAlgn="b"/>
                      <a:r>
                        <a:rPr lang="en-US" sz="1200" b="0" i="0" u="none" strike="noStrike">
                          <a:solidFill>
                            <a:srgbClr val="000000"/>
                          </a:solidFill>
                          <a:effectLst/>
                          <a:latin typeface="Calibri" panose="020F0502020204030204" pitchFamily="34" charset="0"/>
                        </a:rPr>
                        <a:t>Sent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256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32365088"/>
                  </a:ext>
                </a:extLst>
              </a:tr>
            </a:tbl>
          </a:graphicData>
        </a:graphic>
      </p:graphicFrame>
      <p:graphicFrame>
        <p:nvGraphicFramePr>
          <p:cNvPr id="9" name="Table 8">
            <a:extLst>
              <a:ext uri="{FF2B5EF4-FFF2-40B4-BE49-F238E27FC236}">
                <a16:creationId xmlns:a16="http://schemas.microsoft.com/office/drawing/2014/main" id="{2CB56DC5-C6EA-D044-7C78-0477296BFF61}"/>
              </a:ext>
            </a:extLst>
          </p:cNvPr>
          <p:cNvGraphicFramePr>
            <a:graphicFrameLocks noGrp="1"/>
          </p:cNvGraphicFramePr>
          <p:nvPr>
            <p:extLst>
              <p:ext uri="{D42A27DB-BD31-4B8C-83A1-F6EECF244321}">
                <p14:modId xmlns:p14="http://schemas.microsoft.com/office/powerpoint/2010/main" val="916105196"/>
              </p:ext>
            </p:extLst>
          </p:nvPr>
        </p:nvGraphicFramePr>
        <p:xfrm>
          <a:off x="841597" y="3593472"/>
          <a:ext cx="3571947" cy="1461530"/>
        </p:xfrm>
        <a:graphic>
          <a:graphicData uri="http://schemas.openxmlformats.org/drawingml/2006/table">
            <a:tbl>
              <a:tblPr firstRow="1" bandRow="1">
                <a:tableStyleId>{5C22544A-7EE6-4342-B048-85BDC9FD1C3A}</a:tableStyleId>
              </a:tblPr>
              <a:tblGrid>
                <a:gridCol w="2641599">
                  <a:extLst>
                    <a:ext uri="{9D8B030D-6E8A-4147-A177-3AD203B41FA5}">
                      <a16:colId xmlns:a16="http://schemas.microsoft.com/office/drawing/2014/main" val="2062488101"/>
                    </a:ext>
                  </a:extLst>
                </a:gridCol>
                <a:gridCol w="930348">
                  <a:extLst>
                    <a:ext uri="{9D8B030D-6E8A-4147-A177-3AD203B41FA5}">
                      <a16:colId xmlns:a16="http://schemas.microsoft.com/office/drawing/2014/main" val="4024479666"/>
                    </a:ext>
                  </a:extLst>
                </a:gridCol>
              </a:tblGrid>
              <a:tr h="292306">
                <a:tc>
                  <a:txBody>
                    <a:bodyPr/>
                    <a:lstStyle/>
                    <a:p>
                      <a:pPr algn="l" fontAlgn="b"/>
                      <a:r>
                        <a:rPr lang="en-US" sz="1200" b="0" i="0" u="none" strike="noStrike">
                          <a:solidFill>
                            <a:srgbClr val="000000"/>
                          </a:solidFill>
                          <a:effectLst/>
                          <a:latin typeface="Calibri"/>
                        </a:rPr>
                        <a:t>X.NAI.LAG...RECIEVED.TO.RESULT.RANGE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55735903"/>
                  </a:ext>
                </a:extLst>
              </a:tr>
              <a:tr h="292306">
                <a:tc>
                  <a:txBody>
                    <a:bodyPr/>
                    <a:lstStyle/>
                    <a:p>
                      <a:pPr algn="l" fontAlgn="b"/>
                      <a:r>
                        <a:rPr lang="en-US" sz="1200" b="0" i="0" u="none" strike="noStrike">
                          <a:solidFill>
                            <a:srgbClr val="000000"/>
                          </a:solidFill>
                          <a:effectLst/>
                          <a:latin typeface="Calibri"/>
                        </a:rPr>
                        <a:t>Blank</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43,093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06358318"/>
                  </a:ext>
                </a:extLst>
              </a:tr>
              <a:tr h="292306">
                <a:tc>
                  <a:txBody>
                    <a:bodyPr/>
                    <a:lstStyle/>
                    <a:p>
                      <a:pPr algn="l" fontAlgn="b"/>
                      <a:r>
                        <a:rPr lang="en-US" sz="1200" b="0" i="0" u="none" strike="noStrike">
                          <a:solidFill>
                            <a:srgbClr val="000000"/>
                          </a:solidFill>
                          <a:effectLst/>
                          <a:latin typeface="Calibri"/>
                        </a:rPr>
                        <a:t>0-24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2,665,114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87885128"/>
                  </a:ext>
                </a:extLst>
              </a:tr>
              <a:tr h="292306">
                <a:tc>
                  <a:txBody>
                    <a:bodyPr/>
                    <a:lstStyle/>
                    <a:p>
                      <a:pPr algn="l" fontAlgn="b"/>
                      <a:r>
                        <a:rPr lang="en-US" sz="1200" b="0" i="0" u="none" strike="noStrike">
                          <a:solidFill>
                            <a:srgbClr val="000000"/>
                          </a:solidFill>
                          <a:effectLst/>
                          <a:latin typeface="Calibri"/>
                        </a:rPr>
                        <a:t>24-36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177,924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10905351"/>
                  </a:ext>
                </a:extLst>
              </a:tr>
              <a:tr h="292306">
                <a:tc>
                  <a:txBody>
                    <a:bodyPr/>
                    <a:lstStyle/>
                    <a:p>
                      <a:pPr algn="l" fontAlgn="b"/>
                      <a:r>
                        <a:rPr lang="en-US" sz="1200" b="0" i="0" u="none" strike="noStrike">
                          <a:solidFill>
                            <a:srgbClr val="000000"/>
                          </a:solidFill>
                          <a:effectLst/>
                          <a:latin typeface="Calibri"/>
                        </a:rPr>
                        <a:t>Over 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a:rPr>
                        <a:t>21,616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49887556"/>
                  </a:ext>
                </a:extLst>
              </a:tr>
            </a:tbl>
          </a:graphicData>
        </a:graphic>
      </p:graphicFrame>
      <p:graphicFrame>
        <p:nvGraphicFramePr>
          <p:cNvPr id="14" name="Table 13">
            <a:extLst>
              <a:ext uri="{FF2B5EF4-FFF2-40B4-BE49-F238E27FC236}">
                <a16:creationId xmlns:a16="http://schemas.microsoft.com/office/drawing/2014/main" id="{80D76989-9A4B-E56A-0E05-0D1180BE1B34}"/>
              </a:ext>
            </a:extLst>
          </p:cNvPr>
          <p:cNvGraphicFramePr>
            <a:graphicFrameLocks noGrp="1"/>
          </p:cNvGraphicFramePr>
          <p:nvPr>
            <p:extLst>
              <p:ext uri="{D42A27DB-BD31-4B8C-83A1-F6EECF244321}">
                <p14:modId xmlns:p14="http://schemas.microsoft.com/office/powerpoint/2010/main" val="1847784638"/>
              </p:ext>
            </p:extLst>
          </p:nvPr>
        </p:nvGraphicFramePr>
        <p:xfrm>
          <a:off x="4500968" y="3589928"/>
          <a:ext cx="2268277" cy="3133725"/>
        </p:xfrm>
        <a:graphic>
          <a:graphicData uri="http://schemas.openxmlformats.org/drawingml/2006/table">
            <a:tbl>
              <a:tblPr firstRow="1" bandRow="1">
                <a:tableStyleId>{5C22544A-7EE6-4342-B048-85BDC9FD1C3A}</a:tableStyleId>
              </a:tblPr>
              <a:tblGrid>
                <a:gridCol w="1444254">
                  <a:extLst>
                    <a:ext uri="{9D8B030D-6E8A-4147-A177-3AD203B41FA5}">
                      <a16:colId xmlns:a16="http://schemas.microsoft.com/office/drawing/2014/main" val="1747148370"/>
                    </a:ext>
                  </a:extLst>
                </a:gridCol>
                <a:gridCol w="824023">
                  <a:extLst>
                    <a:ext uri="{9D8B030D-6E8A-4147-A177-3AD203B41FA5}">
                      <a16:colId xmlns:a16="http://schemas.microsoft.com/office/drawing/2014/main" val="1082088964"/>
                    </a:ext>
                  </a:extLst>
                </a:gridCol>
              </a:tblGrid>
              <a:tr h="266700">
                <a:tc>
                  <a:txBody>
                    <a:bodyPr/>
                    <a:lstStyle/>
                    <a:p>
                      <a:pPr algn="l" fontAlgn="b"/>
                      <a:r>
                        <a:rPr lang="en-US" sz="1200" b="0" i="0" u="none" strike="noStrike">
                          <a:solidFill>
                            <a:srgbClr val="000000"/>
                          </a:solidFill>
                          <a:effectLst/>
                          <a:latin typeface="Calibri" panose="020F0502020204030204" pitchFamily="34" charset="0"/>
                        </a:rPr>
                        <a:t>NAI.PATIENT.GENDER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37668354"/>
                  </a:ext>
                </a:extLst>
              </a:tr>
              <a:tr h="266700">
                <a:tc>
                  <a:txBody>
                    <a:bodyPr/>
                    <a:lstStyle/>
                    <a:p>
                      <a:pPr algn="l" fontAlgn="b"/>
                      <a:r>
                        <a:rPr lang="en-US" sz="1200" b="0" i="0" u="none" strike="noStrike">
                          <a:solidFill>
                            <a:srgbClr val="000000"/>
                          </a:solidFill>
                          <a:effectLst/>
                          <a:latin typeface="Calibri" panose="020F0502020204030204" pitchFamily="34" charset="0"/>
                        </a:rPr>
                        <a:t>Blank</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251,436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76580909"/>
                  </a:ext>
                </a:extLst>
              </a:tr>
              <a:tr h="266700">
                <a:tc>
                  <a:txBody>
                    <a:bodyPr/>
                    <a:lstStyle/>
                    <a:p>
                      <a:pPr algn="l" fontAlgn="b"/>
                      <a:r>
                        <a:rPr lang="en-US" sz="120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92405402"/>
                  </a:ext>
                </a:extLst>
              </a:tr>
              <a:tr h="266700">
                <a:tc>
                  <a:txBody>
                    <a:bodyPr/>
                    <a:lstStyle/>
                    <a:p>
                      <a:pPr algn="l" fontAlgn="b"/>
                      <a:r>
                        <a:rPr lang="en-US" sz="1200" b="0" i="0" u="none" strike="noStrike">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81563488"/>
                  </a:ext>
                </a:extLst>
              </a:tr>
              <a:tr h="266700">
                <a:tc>
                  <a:txBody>
                    <a:bodyPr/>
                    <a:lstStyle/>
                    <a:p>
                      <a:pPr algn="l" fontAlgn="b"/>
                      <a:r>
                        <a:rPr lang="en-US" sz="1200" b="0" i="0" u="none" strike="noStrike">
                          <a:solidFill>
                            <a:srgbClr val="000000"/>
                          </a:solidFill>
                          <a:effectLst/>
                          <a:latin typeface="Calibri" panose="020F0502020204030204" pitchFamily="34" charset="0"/>
                        </a:rPr>
                        <a:t>f</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1,017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88078439"/>
                  </a:ext>
                </a:extLst>
              </a:tr>
              <a:tr h="266700">
                <a:tc>
                  <a:txBody>
                    <a:bodyPr/>
                    <a:lstStyle/>
                    <a:p>
                      <a:pPr algn="l" fontAlgn="b"/>
                      <a:r>
                        <a:rPr lang="en-US" sz="1200" b="0" i="0" u="none" strike="noStrike">
                          <a:solidFill>
                            <a:srgbClr val="000000"/>
                          </a:solidFill>
                          <a:effectLst/>
                          <a:latin typeface="Calibri" panose="020F0502020204030204" pitchFamily="34" charset="0"/>
                        </a:rPr>
                        <a:t>F</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1,345,075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85864328"/>
                  </a:ext>
                </a:extLst>
              </a:tr>
              <a:tr h="266700">
                <a:tc>
                  <a:txBody>
                    <a:bodyPr/>
                    <a:lstStyle/>
                    <a:p>
                      <a:pPr algn="l" fontAlgn="b"/>
                      <a:r>
                        <a:rPr lang="en-US" sz="1200" b="0" i="0" u="none" strike="noStrike">
                          <a:solidFill>
                            <a:srgbClr val="000000"/>
                          </a:solidFill>
                          <a:effectLst/>
                          <a:latin typeface="Calibri" panose="020F0502020204030204" pitchFamily="34" charset="0"/>
                        </a:rPr>
                        <a:t>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334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10174233"/>
                  </a:ext>
                </a:extLst>
              </a:tr>
              <a:tr h="266700">
                <a:tc>
                  <a:txBody>
                    <a:bodyPr/>
                    <a:lstStyle/>
                    <a:p>
                      <a:pPr algn="l" fontAlgn="b"/>
                      <a:r>
                        <a:rPr lang="en-US" sz="1200" b="0" i="0" u="none" strike="noStrike">
                          <a:solidFill>
                            <a:srgbClr val="000000"/>
                          </a:solidFill>
                          <a:effectLst/>
                          <a:latin typeface="Calibri" panose="020F0502020204030204" pitchFamily="34" charset="0"/>
                        </a:rPr>
                        <a:t>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1,301,502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32418191"/>
                  </a:ext>
                </a:extLst>
              </a:tr>
              <a:tr h="266700">
                <a:tc>
                  <a:txBody>
                    <a:bodyPr/>
                    <a:lstStyle/>
                    <a:p>
                      <a:pPr algn="l" fontAlgn="b"/>
                      <a:r>
                        <a:rPr lang="en-US" sz="1200" b="0" i="0" u="none" strike="noStrike">
                          <a:solidFill>
                            <a:srgbClr val="000000"/>
                          </a:solidFill>
                          <a:effectLst/>
                          <a:latin typeface="Calibri" panose="020F0502020204030204" pitchFamily="34" charset="0"/>
                        </a:rPr>
                        <a:t>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84615738"/>
                  </a:ext>
                </a:extLst>
              </a:tr>
              <a:tr h="266700">
                <a:tc>
                  <a:txBody>
                    <a:bodyPr/>
                    <a:lstStyle/>
                    <a:p>
                      <a:pPr algn="l" fontAlgn="b"/>
                      <a:r>
                        <a:rPr lang="en-US" sz="1200" b="0" i="0" u="none" strike="noStrike">
                          <a:solidFill>
                            <a:srgbClr val="000000"/>
                          </a:solidFill>
                          <a:effectLst/>
                          <a:latin typeface="Calibri" panose="020F0502020204030204" pitchFamily="34" charset="0"/>
                        </a:rPr>
                        <a:t>O</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98562956"/>
                  </a:ext>
                </a:extLst>
              </a:tr>
              <a:tr h="266700">
                <a:tc>
                  <a:txBody>
                    <a:bodyPr/>
                    <a:lstStyle/>
                    <a:p>
                      <a:pPr algn="l" fontAlgn="b"/>
                      <a:r>
                        <a:rPr lang="en-US" sz="1200" b="0" i="0" u="none" strike="noStrike">
                          <a:solidFill>
                            <a:srgbClr val="000000"/>
                          </a:solidFill>
                          <a:effectLst/>
                          <a:latin typeface="Calibri" panose="020F0502020204030204" pitchFamily="34" charset="0"/>
                        </a:rPr>
                        <a:t>U</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8,301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1953203"/>
                  </a:ext>
                </a:extLst>
              </a:tr>
              <a:tr h="200025">
                <a:tc>
                  <a:txBody>
                    <a:bodyPr/>
                    <a:lstStyle/>
                    <a:p>
                      <a:pPr algn="l" fontAlgn="b"/>
                      <a:r>
                        <a:rPr lang="en-US" sz="1200" b="0" i="0" u="none" strike="noStrike">
                          <a:solidFill>
                            <a:srgbClr val="000000"/>
                          </a:solidFill>
                          <a:effectLst/>
                          <a:latin typeface="Calibri" panose="020F0502020204030204" pitchFamily="34" charset="0"/>
                        </a:rPr>
                        <a:t>X</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54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39545769"/>
                  </a:ext>
                </a:extLst>
              </a:tr>
            </a:tbl>
          </a:graphicData>
        </a:graphic>
      </p:graphicFrame>
      <p:graphicFrame>
        <p:nvGraphicFramePr>
          <p:cNvPr id="16" name="Table 15">
            <a:extLst>
              <a:ext uri="{FF2B5EF4-FFF2-40B4-BE49-F238E27FC236}">
                <a16:creationId xmlns:a16="http://schemas.microsoft.com/office/drawing/2014/main" id="{BA8A0703-5F05-22E8-6180-540D8514859A}"/>
              </a:ext>
            </a:extLst>
          </p:cNvPr>
          <p:cNvGraphicFramePr>
            <a:graphicFrameLocks noGrp="1"/>
          </p:cNvGraphicFramePr>
          <p:nvPr>
            <p:extLst>
              <p:ext uri="{D42A27DB-BD31-4B8C-83A1-F6EECF244321}">
                <p14:modId xmlns:p14="http://schemas.microsoft.com/office/powerpoint/2010/main" val="1408495418"/>
              </p:ext>
            </p:extLst>
          </p:nvPr>
        </p:nvGraphicFramePr>
        <p:xfrm>
          <a:off x="7566689" y="1831568"/>
          <a:ext cx="3492203" cy="2486025"/>
        </p:xfrm>
        <a:graphic>
          <a:graphicData uri="http://schemas.openxmlformats.org/drawingml/2006/table">
            <a:tbl>
              <a:tblPr firstRow="1" bandRow="1">
                <a:tableStyleId>{5C22544A-7EE6-4342-B048-85BDC9FD1C3A}</a:tableStyleId>
              </a:tblPr>
              <a:tblGrid>
                <a:gridCol w="2641599">
                  <a:extLst>
                    <a:ext uri="{9D8B030D-6E8A-4147-A177-3AD203B41FA5}">
                      <a16:colId xmlns:a16="http://schemas.microsoft.com/office/drawing/2014/main" val="1417051287"/>
                    </a:ext>
                  </a:extLst>
                </a:gridCol>
                <a:gridCol w="850604">
                  <a:extLst>
                    <a:ext uri="{9D8B030D-6E8A-4147-A177-3AD203B41FA5}">
                      <a16:colId xmlns:a16="http://schemas.microsoft.com/office/drawing/2014/main" val="3978849458"/>
                    </a:ext>
                  </a:extLst>
                </a:gridCol>
              </a:tblGrid>
              <a:tr h="228600">
                <a:tc>
                  <a:txBody>
                    <a:bodyPr/>
                    <a:lstStyle/>
                    <a:p>
                      <a:pPr algn="l" fontAlgn="b"/>
                      <a:r>
                        <a:rPr lang="en-US" sz="1200" b="0" i="0" u="none" strike="noStrike">
                          <a:solidFill>
                            <a:srgbClr val="000000"/>
                          </a:solidFill>
                          <a:effectLst/>
                          <a:latin typeface="Calibri" panose="020F0502020204030204" pitchFamily="34" charset="0"/>
                        </a:rPr>
                        <a:t>NAI.PATIENT.RACE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80669589"/>
                  </a:ext>
                </a:extLst>
              </a:tr>
              <a:tr h="228600">
                <a:tc>
                  <a:txBody>
                    <a:bodyPr/>
                    <a:lstStyle/>
                    <a:p>
                      <a:pPr algn="l" fontAlgn="b"/>
                      <a:r>
                        <a:rPr lang="en-US" sz="1200" b="0" i="0" u="none" strike="noStrike">
                          <a:solidFill>
                            <a:srgbClr val="000000"/>
                          </a:solidFill>
                          <a:effectLst/>
                          <a:latin typeface="Calibri" panose="020F0502020204030204" pitchFamily="34" charset="0"/>
                        </a:rPr>
                        <a:t>Blank</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280,907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25889551"/>
                  </a:ext>
                </a:extLst>
              </a:tr>
              <a:tr h="228600">
                <a:tc>
                  <a:txBody>
                    <a:bodyPr/>
                    <a:lstStyle/>
                    <a:p>
                      <a:pPr algn="l" fontAlgn="b"/>
                      <a:r>
                        <a:rPr lang="en-US" sz="1200" b="0" i="0" u="none" strike="noStrike">
                          <a:solidFill>
                            <a:srgbClr val="000000"/>
                          </a:solidFill>
                          <a:effectLst/>
                          <a:latin typeface="Calibri" panose="020F0502020204030204" pitchFamily="34" charset="0"/>
                        </a:rPr>
                        <a:t>American Indian or Alaska Native0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56,699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4675069"/>
                  </a:ext>
                </a:extLst>
              </a:tr>
              <a:tr h="228600">
                <a:tc>
                  <a:txBody>
                    <a:bodyPr/>
                    <a:lstStyle/>
                    <a:p>
                      <a:pPr algn="l" fontAlgn="b"/>
                      <a:r>
                        <a:rPr lang="en-US" sz="1200" b="0" i="0" u="none" strike="noStrike">
                          <a:solidFill>
                            <a:srgbClr val="000000"/>
                          </a:solidFill>
                          <a:effectLst/>
                          <a:latin typeface="Calibri" panose="020F0502020204030204" pitchFamily="34" charset="0"/>
                        </a:rPr>
                        <a:t>Asian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212,134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29832697"/>
                  </a:ext>
                </a:extLst>
              </a:tr>
              <a:tr h="228600">
                <a:tc>
                  <a:txBody>
                    <a:bodyPr/>
                    <a:lstStyle/>
                    <a:p>
                      <a:pPr algn="l" fontAlgn="b"/>
                      <a:r>
                        <a:rPr lang="en-US" sz="1200" b="0" i="0" u="none" strike="noStrike">
                          <a:solidFill>
                            <a:srgbClr val="000000"/>
                          </a:solidFill>
                          <a:effectLst/>
                          <a:latin typeface="Calibri" panose="020F0502020204030204" pitchFamily="34" charset="0"/>
                        </a:rPr>
                        <a:t>Asked but Unknown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19,204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75692809"/>
                  </a:ext>
                </a:extLst>
              </a:tr>
              <a:tr h="228600">
                <a:tc>
                  <a:txBody>
                    <a:bodyPr/>
                    <a:lstStyle/>
                    <a:p>
                      <a:pPr algn="l" fontAlgn="b"/>
                      <a:r>
                        <a:rPr lang="en-US" sz="1200" b="0" i="0" u="none" strike="noStrike">
                          <a:solidFill>
                            <a:srgbClr val="000000"/>
                          </a:solidFill>
                          <a:effectLst/>
                          <a:latin typeface="Calibri" panose="020F0502020204030204" pitchFamily="34" charset="0"/>
                        </a:rPr>
                        <a:t>Blacked or African American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307,956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95342780"/>
                  </a:ext>
                </a:extLst>
              </a:tr>
              <a:tr h="228600">
                <a:tc>
                  <a:txBody>
                    <a:bodyPr/>
                    <a:lstStyle/>
                    <a:p>
                      <a:pPr algn="l" fontAlgn="b"/>
                      <a:r>
                        <a:rPr lang="en-US" sz="1200" b="0" i="0" u="none" strike="noStrike">
                          <a:solidFill>
                            <a:srgbClr val="000000"/>
                          </a:solidFill>
                          <a:effectLst/>
                          <a:latin typeface="Calibri" panose="020F0502020204030204" pitchFamily="34" charset="0"/>
                        </a:rPr>
                        <a:t>Declined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46,950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97883298"/>
                  </a:ext>
                </a:extLst>
              </a:tr>
              <a:tr h="228600">
                <a:tc>
                  <a:txBody>
                    <a:bodyPr/>
                    <a:lstStyle/>
                    <a:p>
                      <a:pPr algn="l" fontAlgn="b"/>
                      <a:r>
                        <a:rPr lang="en-US" sz="1200" b="0" i="0" u="none" strike="noStrike">
                          <a:solidFill>
                            <a:srgbClr val="000000"/>
                          </a:solidFill>
                          <a:effectLst/>
                          <a:latin typeface="Calibri" panose="020F0502020204030204" pitchFamily="34" charset="0"/>
                        </a:rPr>
                        <a:t>Native Hawaiian or Other Pacific Islander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10,388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35286818"/>
                  </a:ext>
                </a:extLst>
              </a:tr>
              <a:tr h="228600">
                <a:tc>
                  <a:txBody>
                    <a:bodyPr/>
                    <a:lstStyle/>
                    <a:p>
                      <a:pPr algn="l" fontAlgn="b"/>
                      <a:r>
                        <a:rPr lang="en-US" sz="1200" b="0" i="0" u="none" strike="noStrike">
                          <a:solidFill>
                            <a:srgbClr val="000000"/>
                          </a:solidFill>
                          <a:effectLst/>
                          <a:latin typeface="Calibri" panose="020F0502020204030204" pitchFamily="34" charset="0"/>
                        </a:rPr>
                        <a:t>Other Race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77,985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25881887"/>
                  </a:ext>
                </a:extLst>
              </a:tr>
              <a:tr h="228600">
                <a:tc>
                  <a:txBody>
                    <a:bodyPr/>
                    <a:lstStyle/>
                    <a:p>
                      <a:pPr algn="l" fontAlgn="b"/>
                      <a:r>
                        <a:rPr lang="en-US" sz="1200" b="0" i="0" u="none" strike="noStrike">
                          <a:solidFill>
                            <a:srgbClr val="000000"/>
                          </a:solidFill>
                          <a:effectLst/>
                          <a:latin typeface="Calibri" panose="020F0502020204030204" pitchFamily="34" charset="0"/>
                        </a:rPr>
                        <a:t>Unknown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362,207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23428368"/>
                  </a:ext>
                </a:extLst>
              </a:tr>
              <a:tr h="200025">
                <a:tc>
                  <a:txBody>
                    <a:bodyPr/>
                    <a:lstStyle/>
                    <a:p>
                      <a:pPr algn="l" fontAlgn="b"/>
                      <a:r>
                        <a:rPr lang="en-US" sz="1200" b="0" i="0" u="none" strike="noStrike">
                          <a:solidFill>
                            <a:srgbClr val="000000"/>
                          </a:solidFill>
                          <a:effectLst/>
                          <a:latin typeface="Calibri" panose="020F0502020204030204" pitchFamily="34" charset="0"/>
                        </a:rPr>
                        <a:t>While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1,533,317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41372681"/>
                  </a:ext>
                </a:extLst>
              </a:tr>
            </a:tbl>
          </a:graphicData>
        </a:graphic>
      </p:graphicFrame>
      <p:graphicFrame>
        <p:nvGraphicFramePr>
          <p:cNvPr id="18" name="Table 17">
            <a:extLst>
              <a:ext uri="{FF2B5EF4-FFF2-40B4-BE49-F238E27FC236}">
                <a16:creationId xmlns:a16="http://schemas.microsoft.com/office/drawing/2014/main" id="{736C2B0A-A71E-3141-C948-D5A349D6F200}"/>
              </a:ext>
            </a:extLst>
          </p:cNvPr>
          <p:cNvGraphicFramePr>
            <a:graphicFrameLocks noGrp="1"/>
          </p:cNvGraphicFramePr>
          <p:nvPr>
            <p:extLst>
              <p:ext uri="{D42A27DB-BD31-4B8C-83A1-F6EECF244321}">
                <p14:modId xmlns:p14="http://schemas.microsoft.com/office/powerpoint/2010/main" val="2604958233"/>
              </p:ext>
            </p:extLst>
          </p:nvPr>
        </p:nvGraphicFramePr>
        <p:xfrm>
          <a:off x="7540108" y="4648754"/>
          <a:ext cx="2569533" cy="1228725"/>
        </p:xfrm>
        <a:graphic>
          <a:graphicData uri="http://schemas.openxmlformats.org/drawingml/2006/table">
            <a:tbl>
              <a:tblPr firstRow="1" bandRow="1">
                <a:tableStyleId>{5C22544A-7EE6-4342-B048-85BDC9FD1C3A}</a:tableStyleId>
              </a:tblPr>
              <a:tblGrid>
                <a:gridCol w="1772092">
                  <a:extLst>
                    <a:ext uri="{9D8B030D-6E8A-4147-A177-3AD203B41FA5}">
                      <a16:colId xmlns:a16="http://schemas.microsoft.com/office/drawing/2014/main" val="31887089"/>
                    </a:ext>
                  </a:extLst>
                </a:gridCol>
                <a:gridCol w="797441">
                  <a:extLst>
                    <a:ext uri="{9D8B030D-6E8A-4147-A177-3AD203B41FA5}">
                      <a16:colId xmlns:a16="http://schemas.microsoft.com/office/drawing/2014/main" val="3916853535"/>
                    </a:ext>
                  </a:extLst>
                </a:gridCol>
              </a:tblGrid>
              <a:tr h="266700">
                <a:tc>
                  <a:txBody>
                    <a:bodyPr/>
                    <a:lstStyle/>
                    <a:p>
                      <a:pPr algn="l" fontAlgn="ctr"/>
                      <a:r>
                        <a:rPr lang="en-US" sz="1200" b="0" i="0" u="none" strike="noStrike">
                          <a:solidFill>
                            <a:srgbClr val="000000"/>
                          </a:solidFill>
                          <a:effectLst/>
                          <a:latin typeface="Calibri" panose="020F0502020204030204" pitchFamily="34" charset="0"/>
                        </a:rPr>
                        <a:t>X.NAI.PATIENT.TYPE..EMR.</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200" b="0"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67026976"/>
                  </a:ext>
                </a:extLst>
              </a:tr>
              <a:tr h="266700">
                <a:tc>
                  <a:txBody>
                    <a:bodyPr/>
                    <a:lstStyle/>
                    <a:p>
                      <a:pPr algn="l" fontAlgn="b"/>
                      <a:r>
                        <a:rPr lang="en-US" sz="1200" b="0" i="0" u="none" strike="noStrike">
                          <a:solidFill>
                            <a:srgbClr val="000000"/>
                          </a:solidFill>
                          <a:effectLst/>
                          <a:latin typeface="Calibri" panose="020F0502020204030204" pitchFamily="34" charset="0"/>
                        </a:rPr>
                        <a:t>Blank</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252,966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87245496"/>
                  </a:ext>
                </a:extLst>
              </a:tr>
              <a:tr h="266700">
                <a:tc>
                  <a:txBody>
                    <a:bodyPr/>
                    <a:lstStyle/>
                    <a:p>
                      <a:pPr algn="l" fontAlgn="b"/>
                      <a:r>
                        <a:rPr lang="en-US" sz="1200" b="0" i="0" u="none" strike="noStrike">
                          <a:solidFill>
                            <a:srgbClr val="000000"/>
                          </a:solidFill>
                          <a:effectLst/>
                          <a:latin typeface="Calibri" panose="020F0502020204030204" pitchFamily="34" charset="0"/>
                        </a:rPr>
                        <a:t>Community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194,929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54282154"/>
                  </a:ext>
                </a:extLst>
              </a:tr>
              <a:tr h="200025">
                <a:tc>
                  <a:txBody>
                    <a:bodyPr/>
                    <a:lstStyle/>
                    <a:p>
                      <a:pPr algn="l" fontAlgn="b"/>
                      <a:r>
                        <a:rPr lang="en-US" sz="1200" b="0" i="0" u="none" strike="noStrike">
                          <a:solidFill>
                            <a:srgbClr val="000000"/>
                          </a:solidFill>
                          <a:effectLst/>
                          <a:latin typeface="Calibri" panose="020F0502020204030204" pitchFamily="34" charset="0"/>
                        </a:rPr>
                        <a:t>Employee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618,919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77163468"/>
                  </a:ext>
                </a:extLst>
              </a:tr>
              <a:tr h="228600">
                <a:tc>
                  <a:txBody>
                    <a:bodyPr/>
                    <a:lstStyle/>
                    <a:p>
                      <a:pPr algn="l" fontAlgn="b"/>
                      <a:r>
                        <a:rPr lang="en-US" sz="1200" b="0" i="0" u="none" strike="noStrike">
                          <a:solidFill>
                            <a:srgbClr val="000000"/>
                          </a:solidFill>
                          <a:effectLst/>
                          <a:latin typeface="Calibri" panose="020F0502020204030204" pitchFamily="34" charset="0"/>
                        </a:rPr>
                        <a:t>Student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1,840,933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06291032"/>
                  </a:ext>
                </a:extLst>
              </a:tr>
            </a:tbl>
          </a:graphicData>
        </a:graphic>
      </p:graphicFrame>
    </p:spTree>
    <p:extLst>
      <p:ext uri="{BB962C8B-B14F-4D97-AF65-F5344CB8AC3E}">
        <p14:creationId xmlns:p14="http://schemas.microsoft.com/office/powerpoint/2010/main" val="28789888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8502C-5946-9F19-53C9-DFC9FF2E85A4}"/>
              </a:ext>
            </a:extLst>
          </p:cNvPr>
          <p:cNvSpPr>
            <a:spLocks noGrp="1"/>
          </p:cNvSpPr>
          <p:nvPr>
            <p:ph type="title"/>
          </p:nvPr>
        </p:nvSpPr>
        <p:spPr/>
        <p:txBody>
          <a:bodyPr/>
          <a:lstStyle/>
          <a:p>
            <a:r>
              <a:rPr lang="en-US">
                <a:ea typeface="Calibri Light"/>
                <a:cs typeface="Calibri Light"/>
              </a:rPr>
              <a:t>T_COVID_SPCMN (Cont.)</a:t>
            </a:r>
          </a:p>
        </p:txBody>
      </p:sp>
      <p:graphicFrame>
        <p:nvGraphicFramePr>
          <p:cNvPr id="7" name="Content Placeholder 6">
            <a:extLst>
              <a:ext uri="{FF2B5EF4-FFF2-40B4-BE49-F238E27FC236}">
                <a16:creationId xmlns:a16="http://schemas.microsoft.com/office/drawing/2014/main" id="{4BF2670E-7377-3203-E9C7-C17E42A57BB4}"/>
              </a:ext>
            </a:extLst>
          </p:cNvPr>
          <p:cNvGraphicFramePr>
            <a:graphicFrameLocks noGrp="1"/>
          </p:cNvGraphicFramePr>
          <p:nvPr>
            <p:ph idx="1"/>
            <p:extLst>
              <p:ext uri="{D42A27DB-BD31-4B8C-83A1-F6EECF244321}">
                <p14:modId xmlns:p14="http://schemas.microsoft.com/office/powerpoint/2010/main" val="2264917569"/>
              </p:ext>
            </p:extLst>
          </p:nvPr>
        </p:nvGraphicFramePr>
        <p:xfrm>
          <a:off x="979967" y="1825625"/>
          <a:ext cx="2277366" cy="1600200"/>
        </p:xfrm>
        <a:graphic>
          <a:graphicData uri="http://schemas.openxmlformats.org/drawingml/2006/table">
            <a:tbl>
              <a:tblPr firstRow="1" bandRow="1">
                <a:tableStyleId>{5C22544A-7EE6-4342-B048-85BDC9FD1C3A}</a:tableStyleId>
              </a:tblPr>
              <a:tblGrid>
                <a:gridCol w="1240692">
                  <a:extLst>
                    <a:ext uri="{9D8B030D-6E8A-4147-A177-3AD203B41FA5}">
                      <a16:colId xmlns:a16="http://schemas.microsoft.com/office/drawing/2014/main" val="2384990311"/>
                    </a:ext>
                  </a:extLst>
                </a:gridCol>
                <a:gridCol w="1036674">
                  <a:extLst>
                    <a:ext uri="{9D8B030D-6E8A-4147-A177-3AD203B41FA5}">
                      <a16:colId xmlns:a16="http://schemas.microsoft.com/office/drawing/2014/main" val="2498956910"/>
                    </a:ext>
                  </a:extLst>
                </a:gridCol>
              </a:tblGrid>
              <a:tr h="228600">
                <a:tc>
                  <a:txBody>
                    <a:bodyPr/>
                    <a:lstStyle/>
                    <a:p>
                      <a:pPr algn="l" fontAlgn="b"/>
                      <a:r>
                        <a:rPr lang="en-US" sz="1200" b="0" i="0" u="none" strike="noStrike">
                          <a:solidFill>
                            <a:srgbClr val="000000"/>
                          </a:solidFill>
                          <a:effectLst/>
                          <a:latin typeface="Calibri" panose="020F0502020204030204" pitchFamily="34" charset="0"/>
                        </a:rPr>
                        <a:t>NAI.RESULT.EMR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31729929"/>
                  </a:ext>
                </a:extLst>
              </a:tr>
              <a:tr h="228600">
                <a:tc>
                  <a:txBody>
                    <a:bodyPr/>
                    <a:lstStyle/>
                    <a:p>
                      <a:pPr algn="l" fontAlgn="b"/>
                      <a:r>
                        <a:rPr lang="en-US" sz="1200" b="0" i="0" u="none" strike="noStrike">
                          <a:solidFill>
                            <a:srgbClr val="000000"/>
                          </a:solidFill>
                          <a:effectLst/>
                          <a:latin typeface="Calibri" panose="020F0502020204030204" pitchFamily="34" charset="0"/>
                        </a:rPr>
                        <a:t>In Process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9,136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53956002"/>
                  </a:ext>
                </a:extLst>
              </a:tr>
              <a:tr h="228600">
                <a:tc>
                  <a:txBody>
                    <a:bodyPr/>
                    <a:lstStyle/>
                    <a:p>
                      <a:pPr algn="l" fontAlgn="b"/>
                      <a:r>
                        <a:rPr lang="en-US" sz="1200" b="0" i="0" u="none" strike="noStrike">
                          <a:solidFill>
                            <a:srgbClr val="000000"/>
                          </a:solidFill>
                          <a:effectLst/>
                          <a:latin typeface="Calibri" panose="020F0502020204030204" pitchFamily="34" charset="0"/>
                        </a:rPr>
                        <a:t>Inconclusive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2,577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88021395"/>
                  </a:ext>
                </a:extLst>
              </a:tr>
              <a:tr h="228600">
                <a:tc>
                  <a:txBody>
                    <a:bodyPr/>
                    <a:lstStyle/>
                    <a:p>
                      <a:pPr algn="l" fontAlgn="b"/>
                      <a:r>
                        <a:rPr lang="en-US" sz="1200" b="0" i="0" u="none" strike="noStrike">
                          <a:solidFill>
                            <a:srgbClr val="000000"/>
                          </a:solidFill>
                          <a:effectLst/>
                          <a:latin typeface="Calibri" panose="020F0502020204030204" pitchFamily="34" charset="0"/>
                        </a:rPr>
                        <a:t>Invalid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2,015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80327998"/>
                  </a:ext>
                </a:extLst>
              </a:tr>
              <a:tr h="228600">
                <a:tc>
                  <a:txBody>
                    <a:bodyPr/>
                    <a:lstStyle/>
                    <a:p>
                      <a:pPr algn="l" fontAlgn="b"/>
                      <a:r>
                        <a:rPr lang="en-US" sz="1200" b="0" i="0" u="none" strike="noStrike">
                          <a:solidFill>
                            <a:srgbClr val="000000"/>
                          </a:solidFill>
                          <a:effectLst/>
                          <a:latin typeface="Calibri" panose="020F0502020204030204" pitchFamily="34" charset="0"/>
                        </a:rPr>
                        <a:t>Negative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2,794,042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06206808"/>
                  </a:ext>
                </a:extLst>
              </a:tr>
              <a:tr h="228600">
                <a:tc>
                  <a:txBody>
                    <a:bodyPr/>
                    <a:lstStyle/>
                    <a:p>
                      <a:pPr algn="l" fontAlgn="b"/>
                      <a:r>
                        <a:rPr lang="en-US" sz="1200" b="0" i="0" u="none" strike="noStrike">
                          <a:solidFill>
                            <a:srgbClr val="000000"/>
                          </a:solidFill>
                          <a:effectLst/>
                          <a:latin typeface="Calibri" panose="020F0502020204030204" pitchFamily="34" charset="0"/>
                        </a:rPr>
                        <a:t>Positive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51,256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84638621"/>
                  </a:ext>
                </a:extLst>
              </a:tr>
              <a:tr h="228600">
                <a:tc>
                  <a:txBody>
                    <a:bodyPr/>
                    <a:lstStyle/>
                    <a:p>
                      <a:pPr algn="l" fontAlgn="b"/>
                      <a:r>
                        <a:rPr lang="en-US" sz="1200" b="0" i="0" u="none" strike="noStrike">
                          <a:solidFill>
                            <a:srgbClr val="000000"/>
                          </a:solidFill>
                          <a:effectLst/>
                          <a:latin typeface="Calibri" panose="020F0502020204030204" pitchFamily="34" charset="0"/>
                        </a:rPr>
                        <a:t>Rejected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48,720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84728702"/>
                  </a:ext>
                </a:extLst>
              </a:tr>
            </a:tbl>
          </a:graphicData>
        </a:graphic>
      </p:graphicFrame>
      <p:graphicFrame>
        <p:nvGraphicFramePr>
          <p:cNvPr id="9" name="Table 8">
            <a:extLst>
              <a:ext uri="{FF2B5EF4-FFF2-40B4-BE49-F238E27FC236}">
                <a16:creationId xmlns:a16="http://schemas.microsoft.com/office/drawing/2014/main" id="{BBADEA03-BFAE-439A-CE8B-36F776778F8F}"/>
              </a:ext>
            </a:extLst>
          </p:cNvPr>
          <p:cNvGraphicFramePr>
            <a:graphicFrameLocks noGrp="1"/>
          </p:cNvGraphicFramePr>
          <p:nvPr>
            <p:extLst>
              <p:ext uri="{D42A27DB-BD31-4B8C-83A1-F6EECF244321}">
                <p14:modId xmlns:p14="http://schemas.microsoft.com/office/powerpoint/2010/main" val="4002501862"/>
              </p:ext>
            </p:extLst>
          </p:nvPr>
        </p:nvGraphicFramePr>
        <p:xfrm>
          <a:off x="983363" y="3606098"/>
          <a:ext cx="2516371" cy="638175"/>
        </p:xfrm>
        <a:graphic>
          <a:graphicData uri="http://schemas.openxmlformats.org/drawingml/2006/table">
            <a:tbl>
              <a:tblPr firstRow="1" bandRow="1">
                <a:tableStyleId>{5C22544A-7EE6-4342-B048-85BDC9FD1C3A}</a:tableStyleId>
              </a:tblPr>
              <a:tblGrid>
                <a:gridCol w="1586023">
                  <a:extLst>
                    <a:ext uri="{9D8B030D-6E8A-4147-A177-3AD203B41FA5}">
                      <a16:colId xmlns:a16="http://schemas.microsoft.com/office/drawing/2014/main" val="2366448413"/>
                    </a:ext>
                  </a:extLst>
                </a:gridCol>
                <a:gridCol w="930348">
                  <a:extLst>
                    <a:ext uri="{9D8B030D-6E8A-4147-A177-3AD203B41FA5}">
                      <a16:colId xmlns:a16="http://schemas.microsoft.com/office/drawing/2014/main" val="3778522005"/>
                    </a:ext>
                  </a:extLst>
                </a:gridCol>
              </a:tblGrid>
              <a:tr h="200025">
                <a:tc>
                  <a:txBody>
                    <a:bodyPr/>
                    <a:lstStyle/>
                    <a:p>
                      <a:pPr algn="l" fontAlgn="b"/>
                      <a:r>
                        <a:rPr lang="en-US" sz="1200" b="0" i="0" u="none" strike="noStrike">
                          <a:solidFill>
                            <a:srgbClr val="000000"/>
                          </a:solidFill>
                          <a:effectLst/>
                          <a:latin typeface="Calibri" panose="020F0502020204030204" pitchFamily="34" charset="0"/>
                        </a:rPr>
                        <a:t>Collected_CP_Timeline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00483814"/>
                  </a:ext>
                </a:extLst>
              </a:tr>
              <a:tr h="219075">
                <a:tc>
                  <a:txBody>
                    <a:bodyPr/>
                    <a:lstStyle/>
                    <a:p>
                      <a:pPr algn="l" fontAlgn="b"/>
                      <a:r>
                        <a:rPr lang="en-US" sz="1200" b="0" i="0" u="none" strike="noStrike">
                          <a:solidFill>
                            <a:srgbClr val="000000"/>
                          </a:solidFill>
                          <a:effectLst/>
                          <a:latin typeface="Calibri" panose="020F0502020204030204" pitchFamily="34" charset="0"/>
                        </a:rPr>
                        <a:t>TRUE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43,667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5073616"/>
                  </a:ext>
                </a:extLst>
              </a:tr>
              <a:tr h="219075">
                <a:tc>
                  <a:txBody>
                    <a:bodyPr/>
                    <a:lstStyle/>
                    <a:p>
                      <a:pPr algn="l" fontAlgn="b"/>
                      <a:r>
                        <a:rPr lang="en-US" sz="1200" b="0" i="0" u="none" strike="noStrike">
                          <a:solidFill>
                            <a:srgbClr val="000000"/>
                          </a:solidFill>
                          <a:effectLst/>
                          <a:latin typeface="Calibri" panose="020F0502020204030204" pitchFamily="34" charset="0"/>
                        </a:rPr>
                        <a:t>FALSE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2,864,079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68616097"/>
                  </a:ext>
                </a:extLst>
              </a:tr>
            </a:tbl>
          </a:graphicData>
        </a:graphic>
      </p:graphicFrame>
      <p:graphicFrame>
        <p:nvGraphicFramePr>
          <p:cNvPr id="11" name="Table 10">
            <a:extLst>
              <a:ext uri="{FF2B5EF4-FFF2-40B4-BE49-F238E27FC236}">
                <a16:creationId xmlns:a16="http://schemas.microsoft.com/office/drawing/2014/main" id="{CB98DFDB-3B4F-7E60-9DF4-9FC65B23A3E7}"/>
              </a:ext>
            </a:extLst>
          </p:cNvPr>
          <p:cNvGraphicFramePr>
            <a:graphicFrameLocks noGrp="1"/>
          </p:cNvGraphicFramePr>
          <p:nvPr>
            <p:extLst>
              <p:ext uri="{D42A27DB-BD31-4B8C-83A1-F6EECF244321}">
                <p14:modId xmlns:p14="http://schemas.microsoft.com/office/powerpoint/2010/main" val="1067773452"/>
              </p:ext>
            </p:extLst>
          </p:nvPr>
        </p:nvGraphicFramePr>
        <p:xfrm>
          <a:off x="3668085" y="1824037"/>
          <a:ext cx="2206255" cy="4733925"/>
        </p:xfrm>
        <a:graphic>
          <a:graphicData uri="http://schemas.openxmlformats.org/drawingml/2006/table">
            <a:tbl>
              <a:tblPr firstRow="1" bandRow="1">
                <a:tableStyleId>{5C22544A-7EE6-4342-B048-85BDC9FD1C3A}</a:tableStyleId>
              </a:tblPr>
              <a:tblGrid>
                <a:gridCol w="1391093">
                  <a:extLst>
                    <a:ext uri="{9D8B030D-6E8A-4147-A177-3AD203B41FA5}">
                      <a16:colId xmlns:a16="http://schemas.microsoft.com/office/drawing/2014/main" val="879463017"/>
                    </a:ext>
                  </a:extLst>
                </a:gridCol>
                <a:gridCol w="815162">
                  <a:extLst>
                    <a:ext uri="{9D8B030D-6E8A-4147-A177-3AD203B41FA5}">
                      <a16:colId xmlns:a16="http://schemas.microsoft.com/office/drawing/2014/main" val="904641928"/>
                    </a:ext>
                  </a:extLst>
                </a:gridCol>
              </a:tblGrid>
              <a:tr h="333375">
                <a:tc>
                  <a:txBody>
                    <a:bodyPr/>
                    <a:lstStyle/>
                    <a:p>
                      <a:pPr algn="l" fontAlgn="b"/>
                      <a:r>
                        <a:rPr lang="en-US" sz="1200" b="0" i="0" u="none" strike="noStrike">
                          <a:solidFill>
                            <a:srgbClr val="000000"/>
                          </a:solidFill>
                          <a:effectLst/>
                          <a:latin typeface="Calibri" panose="020F0502020204030204" pitchFamily="34" charset="0"/>
                        </a:rPr>
                        <a:t>PATIENT.AGE.GROUP</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1200" b="0"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65283751"/>
                  </a:ext>
                </a:extLst>
              </a:tr>
              <a:tr h="333375">
                <a:tc>
                  <a:txBody>
                    <a:bodyPr/>
                    <a:lstStyle/>
                    <a:p>
                      <a:pPr algn="l" fontAlgn="ctr"/>
                      <a:r>
                        <a:rPr lang="en-US" sz="1200" b="0" i="0" u="none" strike="noStrike">
                          <a:solidFill>
                            <a:srgbClr val="000000"/>
                          </a:solidFill>
                          <a:effectLst/>
                          <a:latin typeface="Calibri" panose="020F0502020204030204" pitchFamily="34" charset="0"/>
                        </a:rPr>
                        <a:t>0, 1, 2 and 2 more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866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39114781"/>
                  </a:ext>
                </a:extLst>
              </a:tr>
              <a:tr h="333375">
                <a:tc>
                  <a:txBody>
                    <a:bodyPr/>
                    <a:lstStyle/>
                    <a:p>
                      <a:pPr algn="l" fontAlgn="ctr"/>
                      <a:r>
                        <a:rPr lang="en-US" sz="1200" b="0" i="0" u="none" strike="noStrike">
                          <a:solidFill>
                            <a:srgbClr val="000000"/>
                          </a:solidFill>
                          <a:effectLst/>
                          <a:latin typeface="Calibri" panose="020F0502020204030204" pitchFamily="34" charset="0"/>
                        </a:rPr>
                        <a:t>11-13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536,689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685325955"/>
                  </a:ext>
                </a:extLst>
              </a:tr>
              <a:tr h="333375">
                <a:tc>
                  <a:txBody>
                    <a:bodyPr/>
                    <a:lstStyle/>
                    <a:p>
                      <a:pPr algn="l" fontAlgn="ctr"/>
                      <a:r>
                        <a:rPr lang="en-US" sz="1200" b="0" i="0" u="none" strike="noStrike">
                          <a:solidFill>
                            <a:srgbClr val="000000"/>
                          </a:solidFill>
                          <a:effectLst/>
                          <a:latin typeface="Calibri" panose="020F0502020204030204" pitchFamily="34" charset="0"/>
                        </a:rPr>
                        <a:t>14-18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469,317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10359873"/>
                  </a:ext>
                </a:extLst>
              </a:tr>
              <a:tr h="333375">
                <a:tc>
                  <a:txBody>
                    <a:bodyPr/>
                    <a:lstStyle/>
                    <a:p>
                      <a:pPr algn="l" fontAlgn="ctr"/>
                      <a:r>
                        <a:rPr lang="en-US" sz="1200" b="0" i="0" u="none" strike="noStrike">
                          <a:solidFill>
                            <a:srgbClr val="000000"/>
                          </a:solidFill>
                          <a:effectLst/>
                          <a:latin typeface="Calibri" panose="020F0502020204030204" pitchFamily="34" charset="0"/>
                        </a:rPr>
                        <a:t>19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50,504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12145153"/>
                  </a:ext>
                </a:extLst>
              </a:tr>
              <a:tr h="333375">
                <a:tc>
                  <a:txBody>
                    <a:bodyPr/>
                    <a:lstStyle/>
                    <a:p>
                      <a:pPr algn="l" fontAlgn="ctr"/>
                      <a:r>
                        <a:rPr lang="en-US" sz="1200" b="0" i="0" u="none" strike="noStrike">
                          <a:solidFill>
                            <a:srgbClr val="000000"/>
                          </a:solidFill>
                          <a:effectLst/>
                          <a:latin typeface="Calibri" panose="020F0502020204030204" pitchFamily="34" charset="0"/>
                        </a:rPr>
                        <a:t>20-29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381,765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38477482"/>
                  </a:ext>
                </a:extLst>
              </a:tr>
              <a:tr h="333375">
                <a:tc>
                  <a:txBody>
                    <a:bodyPr/>
                    <a:lstStyle/>
                    <a:p>
                      <a:pPr algn="l" fontAlgn="ctr"/>
                      <a:r>
                        <a:rPr lang="en-US" sz="1200" b="0" i="0" u="none" strike="noStrike">
                          <a:solidFill>
                            <a:srgbClr val="000000"/>
                          </a:solidFill>
                          <a:effectLst/>
                          <a:latin typeface="Calibri" panose="020F0502020204030204" pitchFamily="34" charset="0"/>
                        </a:rPr>
                        <a:t>30-39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207,678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233404414"/>
                  </a:ext>
                </a:extLst>
              </a:tr>
              <a:tr h="333375">
                <a:tc>
                  <a:txBody>
                    <a:bodyPr/>
                    <a:lstStyle/>
                    <a:p>
                      <a:pPr algn="l" fontAlgn="ctr"/>
                      <a:r>
                        <a:rPr lang="en-US" sz="1200" b="0" i="0" u="none" strike="noStrike">
                          <a:solidFill>
                            <a:srgbClr val="000000"/>
                          </a:solidFill>
                          <a:effectLst/>
                          <a:latin typeface="Calibri" panose="020F0502020204030204" pitchFamily="34" charset="0"/>
                        </a:rPr>
                        <a:t>40-49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175,524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36253130"/>
                  </a:ext>
                </a:extLst>
              </a:tr>
              <a:tr h="333375">
                <a:tc>
                  <a:txBody>
                    <a:bodyPr/>
                    <a:lstStyle/>
                    <a:p>
                      <a:pPr algn="l" fontAlgn="ctr"/>
                      <a:r>
                        <a:rPr lang="en-US" sz="1200" b="0" i="0" u="none" strike="noStrike">
                          <a:solidFill>
                            <a:srgbClr val="000000"/>
                          </a:solidFill>
                          <a:effectLst/>
                          <a:latin typeface="Calibri" panose="020F0502020204030204" pitchFamily="34" charset="0"/>
                        </a:rPr>
                        <a:t>5-10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604,815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834755247"/>
                  </a:ext>
                </a:extLst>
              </a:tr>
              <a:tr h="333375">
                <a:tc>
                  <a:txBody>
                    <a:bodyPr/>
                    <a:lstStyle/>
                    <a:p>
                      <a:pPr algn="l" fontAlgn="ctr"/>
                      <a:r>
                        <a:rPr lang="en-US" sz="1200" b="0" i="0" u="none" strike="noStrike">
                          <a:solidFill>
                            <a:srgbClr val="000000"/>
                          </a:solidFill>
                          <a:effectLst/>
                          <a:latin typeface="Calibri" panose="020F0502020204030204" pitchFamily="34" charset="0"/>
                        </a:rPr>
                        <a:t>50-59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146,357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243204010"/>
                  </a:ext>
                </a:extLst>
              </a:tr>
              <a:tr h="333375">
                <a:tc>
                  <a:txBody>
                    <a:bodyPr/>
                    <a:lstStyle/>
                    <a:p>
                      <a:pPr algn="l" fontAlgn="ctr"/>
                      <a:r>
                        <a:rPr lang="en-US" sz="1200" b="0" i="0" u="none" strike="noStrike">
                          <a:solidFill>
                            <a:srgbClr val="000000"/>
                          </a:solidFill>
                          <a:effectLst/>
                          <a:latin typeface="Calibri" panose="020F0502020204030204" pitchFamily="34" charset="0"/>
                        </a:rPr>
                        <a:t>60-69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84,196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245746130"/>
                  </a:ext>
                </a:extLst>
              </a:tr>
              <a:tr h="333375">
                <a:tc>
                  <a:txBody>
                    <a:bodyPr/>
                    <a:lstStyle/>
                    <a:p>
                      <a:pPr algn="l" fontAlgn="ctr"/>
                      <a:r>
                        <a:rPr lang="en-US" sz="1200" b="0" i="0" u="none" strike="noStrike">
                          <a:solidFill>
                            <a:srgbClr val="000000"/>
                          </a:solidFill>
                          <a:effectLst/>
                          <a:latin typeface="Calibri" panose="020F0502020204030204" pitchFamily="34" charset="0"/>
                        </a:rPr>
                        <a:t>70-79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14,610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22461406"/>
                  </a:ext>
                </a:extLst>
              </a:tr>
              <a:tr h="333375">
                <a:tc>
                  <a:txBody>
                    <a:bodyPr/>
                    <a:lstStyle/>
                    <a:p>
                      <a:pPr algn="l" fontAlgn="ctr"/>
                      <a:r>
                        <a:rPr lang="en-US" sz="1200" b="0" i="0" u="none" strike="noStrike">
                          <a:solidFill>
                            <a:srgbClr val="000000"/>
                          </a:solidFill>
                          <a:effectLst/>
                          <a:latin typeface="Calibri" panose="020F0502020204030204" pitchFamily="34" charset="0"/>
                        </a:rPr>
                        <a:t>80-89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2,019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19285733"/>
                  </a:ext>
                </a:extLst>
              </a:tr>
              <a:tr h="200025">
                <a:tc>
                  <a:txBody>
                    <a:bodyPr/>
                    <a:lstStyle/>
                    <a:p>
                      <a:pPr algn="l" fontAlgn="ctr"/>
                      <a:r>
                        <a:rPr lang="en-US" sz="1200" b="0" i="0" u="none" strike="noStrike">
                          <a:solidFill>
                            <a:srgbClr val="000000"/>
                          </a:solidFill>
                          <a:effectLst/>
                          <a:latin typeface="Calibri" panose="020F0502020204030204" pitchFamily="34" charset="0"/>
                        </a:rPr>
                        <a:t>90-99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241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645371887"/>
                  </a:ext>
                </a:extLst>
              </a:tr>
              <a:tr h="200025">
                <a:tc>
                  <a:txBody>
                    <a:bodyPr/>
                    <a:lstStyle/>
                    <a:p>
                      <a:pPr algn="l" fontAlgn="ctr"/>
                      <a:r>
                        <a:rPr lang="en-US" sz="1200" b="0" i="0" u="none" strike="noStrike">
                          <a:solidFill>
                            <a:srgbClr val="000000"/>
                          </a:solidFill>
                          <a:effectLst/>
                          <a:latin typeface="Calibri" panose="020F0502020204030204" pitchFamily="34" charset="0"/>
                        </a:rPr>
                        <a:t>Other</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1200" b="0" i="0" u="none" strike="noStrike">
                          <a:solidFill>
                            <a:srgbClr val="000000"/>
                          </a:solidFill>
                          <a:effectLst/>
                          <a:latin typeface="Calibri" panose="020F0502020204030204" pitchFamily="34" charset="0"/>
                        </a:rPr>
                        <a:t>233,165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660222332"/>
                  </a:ext>
                </a:extLst>
              </a:tr>
            </a:tbl>
          </a:graphicData>
        </a:graphic>
      </p:graphicFrame>
    </p:spTree>
    <p:extLst>
      <p:ext uri="{BB962C8B-B14F-4D97-AF65-F5344CB8AC3E}">
        <p14:creationId xmlns:p14="http://schemas.microsoft.com/office/powerpoint/2010/main" val="22840900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2F7736A-258D-BF48-F029-DC2149E99A21}"/>
              </a:ext>
            </a:extLst>
          </p:cNvPr>
          <p:cNvSpPr>
            <a:spLocks noGrp="1"/>
          </p:cNvSpPr>
          <p:nvPr>
            <p:ph type="title"/>
          </p:nvPr>
        </p:nvSpPr>
        <p:spPr>
          <a:xfrm>
            <a:off x="838200" y="365125"/>
            <a:ext cx="10515600" cy="1325563"/>
          </a:xfrm>
        </p:spPr>
        <p:txBody>
          <a:bodyPr/>
          <a:lstStyle/>
          <a:p>
            <a:r>
              <a:rPr lang="en-US">
                <a:ea typeface="Calibri Light"/>
                <a:cs typeface="Calibri Light"/>
              </a:rPr>
              <a:t>T_COVID_SPCMN (Cont.)</a:t>
            </a:r>
          </a:p>
        </p:txBody>
      </p:sp>
      <p:graphicFrame>
        <p:nvGraphicFramePr>
          <p:cNvPr id="2" name="Table 1">
            <a:extLst>
              <a:ext uri="{FF2B5EF4-FFF2-40B4-BE49-F238E27FC236}">
                <a16:creationId xmlns:a16="http://schemas.microsoft.com/office/drawing/2014/main" id="{D1CCA42A-1CEB-2D36-6793-5F23947DB13C}"/>
              </a:ext>
            </a:extLst>
          </p:cNvPr>
          <p:cNvGraphicFramePr>
            <a:graphicFrameLocks noGrp="1"/>
          </p:cNvGraphicFramePr>
          <p:nvPr>
            <p:extLst>
              <p:ext uri="{D42A27DB-BD31-4B8C-83A1-F6EECF244321}">
                <p14:modId xmlns:p14="http://schemas.microsoft.com/office/powerpoint/2010/main" val="4241540751"/>
              </p:ext>
            </p:extLst>
          </p:nvPr>
        </p:nvGraphicFramePr>
        <p:xfrm>
          <a:off x="916853" y="1817203"/>
          <a:ext cx="6092812" cy="1109542"/>
        </p:xfrm>
        <a:graphic>
          <a:graphicData uri="http://schemas.openxmlformats.org/drawingml/2006/table">
            <a:tbl>
              <a:tblPr firstRow="1" bandRow="1">
                <a:tableStyleId>{5C22544A-7EE6-4342-B048-85BDC9FD1C3A}</a:tableStyleId>
              </a:tblPr>
              <a:tblGrid>
                <a:gridCol w="1523203">
                  <a:extLst>
                    <a:ext uri="{9D8B030D-6E8A-4147-A177-3AD203B41FA5}">
                      <a16:colId xmlns:a16="http://schemas.microsoft.com/office/drawing/2014/main" val="1403047383"/>
                    </a:ext>
                  </a:extLst>
                </a:gridCol>
                <a:gridCol w="1523203">
                  <a:extLst>
                    <a:ext uri="{9D8B030D-6E8A-4147-A177-3AD203B41FA5}">
                      <a16:colId xmlns:a16="http://schemas.microsoft.com/office/drawing/2014/main" val="202411962"/>
                    </a:ext>
                  </a:extLst>
                </a:gridCol>
                <a:gridCol w="1523203">
                  <a:extLst>
                    <a:ext uri="{9D8B030D-6E8A-4147-A177-3AD203B41FA5}">
                      <a16:colId xmlns:a16="http://schemas.microsoft.com/office/drawing/2014/main" val="3019515523"/>
                    </a:ext>
                  </a:extLst>
                </a:gridCol>
                <a:gridCol w="1523203">
                  <a:extLst>
                    <a:ext uri="{9D8B030D-6E8A-4147-A177-3AD203B41FA5}">
                      <a16:colId xmlns:a16="http://schemas.microsoft.com/office/drawing/2014/main" val="616117979"/>
                    </a:ext>
                  </a:extLst>
                </a:gridCol>
              </a:tblGrid>
              <a:tr h="367862">
                <a:tc gridSpan="4">
                  <a:txBody>
                    <a:bodyPr/>
                    <a:lstStyle/>
                    <a:p>
                      <a:pPr lvl="0">
                        <a:buNone/>
                      </a:pPr>
                      <a:r>
                        <a:rPr lang="en-US"/>
                        <a:t>The Lag Range of Collected to Results</a:t>
                      </a:r>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01271214"/>
                  </a:ext>
                </a:extLst>
              </a:tr>
              <a:tr h="370840">
                <a:tc>
                  <a:txBody>
                    <a:bodyPr/>
                    <a:lstStyle/>
                    <a:p>
                      <a:r>
                        <a:rPr lang="en-US"/>
                        <a:t>Blank</a:t>
                      </a:r>
                    </a:p>
                  </a:txBody>
                  <a:tcPr/>
                </a:tc>
                <a:tc>
                  <a:txBody>
                    <a:bodyPr/>
                    <a:lstStyle/>
                    <a:p>
                      <a:r>
                        <a:rPr lang="en-US"/>
                        <a:t>0-24 </a:t>
                      </a:r>
                      <a:r>
                        <a:rPr lang="en-US" err="1"/>
                        <a:t>hrs</a:t>
                      </a:r>
                    </a:p>
                  </a:txBody>
                  <a:tcPr/>
                </a:tc>
                <a:tc>
                  <a:txBody>
                    <a:bodyPr/>
                    <a:lstStyle/>
                    <a:p>
                      <a:r>
                        <a:rPr lang="en-US"/>
                        <a:t>24-36 </a:t>
                      </a:r>
                      <a:r>
                        <a:rPr lang="en-US" err="1"/>
                        <a:t>hrs</a:t>
                      </a:r>
                    </a:p>
                  </a:txBody>
                  <a:tcPr/>
                </a:tc>
                <a:tc>
                  <a:txBody>
                    <a:bodyPr/>
                    <a:lstStyle/>
                    <a:p>
                      <a:r>
                        <a:rPr lang="en-US"/>
                        <a:t>Over 36 </a:t>
                      </a:r>
                      <a:r>
                        <a:rPr lang="en-US" err="1"/>
                        <a:t>hrs</a:t>
                      </a:r>
                    </a:p>
                  </a:txBody>
                  <a:tcPr/>
                </a:tc>
                <a:extLst>
                  <a:ext uri="{0D108BD9-81ED-4DB2-BD59-A6C34878D82A}">
                    <a16:rowId xmlns:a16="http://schemas.microsoft.com/office/drawing/2014/main" val="406513112"/>
                  </a:ext>
                </a:extLst>
              </a:tr>
              <a:tr h="370840">
                <a:tc>
                  <a:txBody>
                    <a:bodyPr/>
                    <a:lstStyle/>
                    <a:p>
                      <a:pPr lvl="0">
                        <a:buNone/>
                      </a:pPr>
                      <a:r>
                        <a:rPr lang="en-US" sz="1800" b="0" i="0" u="none" strike="noStrike" noProof="0">
                          <a:solidFill>
                            <a:srgbClr val="000000"/>
                          </a:solidFill>
                          <a:latin typeface="Calibri"/>
                        </a:rPr>
                        <a:t>11432 </a:t>
                      </a:r>
                    </a:p>
                  </a:txBody>
                  <a:tcPr/>
                </a:tc>
                <a:tc>
                  <a:txBody>
                    <a:bodyPr/>
                    <a:lstStyle/>
                    <a:p>
                      <a:pPr lvl="0">
                        <a:buNone/>
                      </a:pPr>
                      <a:r>
                        <a:rPr lang="en-US" sz="1800" b="0" i="0" u="none" strike="noStrike" noProof="0">
                          <a:solidFill>
                            <a:srgbClr val="000000"/>
                          </a:solidFill>
                          <a:latin typeface="Calibri"/>
                        </a:rPr>
                        <a:t>2050851  </a:t>
                      </a:r>
                      <a:endParaRPr lang="en-US" sz="1800">
                        <a:latin typeface="Calibri"/>
                      </a:endParaRPr>
                    </a:p>
                  </a:txBody>
                  <a:tcPr/>
                </a:tc>
                <a:tc>
                  <a:txBody>
                    <a:bodyPr/>
                    <a:lstStyle/>
                    <a:p>
                      <a:pPr lvl="0">
                        <a:buNone/>
                      </a:pPr>
                      <a:r>
                        <a:rPr lang="en-US" sz="1800" b="0" i="0" u="none" strike="noStrike" noProof="0">
                          <a:solidFill>
                            <a:srgbClr val="000000"/>
                          </a:solidFill>
                          <a:latin typeface="Calibri"/>
                        </a:rPr>
                        <a:t>733774  </a:t>
                      </a:r>
                      <a:endParaRPr lang="en-US" sz="1800">
                        <a:latin typeface="Calibri"/>
                      </a:endParaRPr>
                    </a:p>
                  </a:txBody>
                  <a:tcPr/>
                </a:tc>
                <a:tc>
                  <a:txBody>
                    <a:bodyPr/>
                    <a:lstStyle/>
                    <a:p>
                      <a:pPr lvl="0">
                        <a:buNone/>
                      </a:pPr>
                      <a:r>
                        <a:rPr lang="en-US" sz="1800" b="0" i="0" u="none" strike="noStrike" noProof="0">
                          <a:solidFill>
                            <a:srgbClr val="000000"/>
                          </a:solidFill>
                          <a:latin typeface="Calibri"/>
                        </a:rPr>
                        <a:t>111690 </a:t>
                      </a:r>
                      <a:endParaRPr lang="en-US" sz="1800">
                        <a:latin typeface="Calibri"/>
                      </a:endParaRPr>
                    </a:p>
                  </a:txBody>
                  <a:tcPr/>
                </a:tc>
                <a:extLst>
                  <a:ext uri="{0D108BD9-81ED-4DB2-BD59-A6C34878D82A}">
                    <a16:rowId xmlns:a16="http://schemas.microsoft.com/office/drawing/2014/main" val="2297762006"/>
                  </a:ext>
                </a:extLst>
              </a:tr>
            </a:tbl>
          </a:graphicData>
        </a:graphic>
      </p:graphicFrame>
      <p:graphicFrame>
        <p:nvGraphicFramePr>
          <p:cNvPr id="3" name="Table 2">
            <a:extLst>
              <a:ext uri="{FF2B5EF4-FFF2-40B4-BE49-F238E27FC236}">
                <a16:creationId xmlns:a16="http://schemas.microsoft.com/office/drawing/2014/main" id="{321B2FEF-4388-9A4E-6693-5EE9D8A3D488}"/>
              </a:ext>
            </a:extLst>
          </p:cNvPr>
          <p:cNvGraphicFramePr>
            <a:graphicFrameLocks noGrp="1"/>
          </p:cNvGraphicFramePr>
          <p:nvPr>
            <p:extLst>
              <p:ext uri="{D42A27DB-BD31-4B8C-83A1-F6EECF244321}">
                <p14:modId xmlns:p14="http://schemas.microsoft.com/office/powerpoint/2010/main" val="717468328"/>
              </p:ext>
            </p:extLst>
          </p:nvPr>
        </p:nvGraphicFramePr>
        <p:xfrm>
          <a:off x="916852" y="3060926"/>
          <a:ext cx="6092812" cy="1109542"/>
        </p:xfrm>
        <a:graphic>
          <a:graphicData uri="http://schemas.openxmlformats.org/drawingml/2006/table">
            <a:tbl>
              <a:tblPr firstRow="1" bandRow="1">
                <a:tableStyleId>{5C22544A-7EE6-4342-B048-85BDC9FD1C3A}</a:tableStyleId>
              </a:tblPr>
              <a:tblGrid>
                <a:gridCol w="1523203">
                  <a:extLst>
                    <a:ext uri="{9D8B030D-6E8A-4147-A177-3AD203B41FA5}">
                      <a16:colId xmlns:a16="http://schemas.microsoft.com/office/drawing/2014/main" val="1403047383"/>
                    </a:ext>
                  </a:extLst>
                </a:gridCol>
                <a:gridCol w="1523203">
                  <a:extLst>
                    <a:ext uri="{9D8B030D-6E8A-4147-A177-3AD203B41FA5}">
                      <a16:colId xmlns:a16="http://schemas.microsoft.com/office/drawing/2014/main" val="202411962"/>
                    </a:ext>
                  </a:extLst>
                </a:gridCol>
                <a:gridCol w="1523203">
                  <a:extLst>
                    <a:ext uri="{9D8B030D-6E8A-4147-A177-3AD203B41FA5}">
                      <a16:colId xmlns:a16="http://schemas.microsoft.com/office/drawing/2014/main" val="3019515523"/>
                    </a:ext>
                  </a:extLst>
                </a:gridCol>
                <a:gridCol w="1523203">
                  <a:extLst>
                    <a:ext uri="{9D8B030D-6E8A-4147-A177-3AD203B41FA5}">
                      <a16:colId xmlns:a16="http://schemas.microsoft.com/office/drawing/2014/main" val="616117979"/>
                    </a:ext>
                  </a:extLst>
                </a:gridCol>
              </a:tblGrid>
              <a:tr h="367862">
                <a:tc gridSpan="4">
                  <a:txBody>
                    <a:bodyPr/>
                    <a:lstStyle/>
                    <a:p>
                      <a:pPr lvl="0">
                        <a:buNone/>
                      </a:pPr>
                      <a:r>
                        <a:rPr lang="en-US"/>
                        <a:t>The Lag Range of Received to Results</a:t>
                      </a:r>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01271214"/>
                  </a:ext>
                </a:extLst>
              </a:tr>
              <a:tr h="370840">
                <a:tc>
                  <a:txBody>
                    <a:bodyPr/>
                    <a:lstStyle/>
                    <a:p>
                      <a:r>
                        <a:rPr lang="en-US"/>
                        <a:t>Blank</a:t>
                      </a:r>
                    </a:p>
                  </a:txBody>
                  <a:tcPr/>
                </a:tc>
                <a:tc>
                  <a:txBody>
                    <a:bodyPr/>
                    <a:lstStyle/>
                    <a:p>
                      <a:r>
                        <a:rPr lang="en-US"/>
                        <a:t>0-24 </a:t>
                      </a:r>
                      <a:r>
                        <a:rPr lang="en-US" err="1"/>
                        <a:t>hrs</a:t>
                      </a:r>
                    </a:p>
                  </a:txBody>
                  <a:tcPr/>
                </a:tc>
                <a:tc>
                  <a:txBody>
                    <a:bodyPr/>
                    <a:lstStyle/>
                    <a:p>
                      <a:r>
                        <a:rPr lang="en-US"/>
                        <a:t>24-36 </a:t>
                      </a:r>
                      <a:r>
                        <a:rPr lang="en-US" err="1"/>
                        <a:t>hrs</a:t>
                      </a:r>
                    </a:p>
                  </a:txBody>
                  <a:tcPr/>
                </a:tc>
                <a:tc>
                  <a:txBody>
                    <a:bodyPr/>
                    <a:lstStyle/>
                    <a:p>
                      <a:r>
                        <a:rPr lang="en-US"/>
                        <a:t>Over 36 </a:t>
                      </a:r>
                      <a:r>
                        <a:rPr lang="en-US" err="1"/>
                        <a:t>hrs</a:t>
                      </a:r>
                    </a:p>
                  </a:txBody>
                  <a:tcPr/>
                </a:tc>
                <a:extLst>
                  <a:ext uri="{0D108BD9-81ED-4DB2-BD59-A6C34878D82A}">
                    <a16:rowId xmlns:a16="http://schemas.microsoft.com/office/drawing/2014/main" val="406513112"/>
                  </a:ext>
                </a:extLst>
              </a:tr>
              <a:tr h="370840">
                <a:tc>
                  <a:txBody>
                    <a:bodyPr/>
                    <a:lstStyle/>
                    <a:p>
                      <a:pPr lvl="0">
                        <a:buNone/>
                      </a:pPr>
                      <a:r>
                        <a:rPr lang="en-US" sz="1800" b="0" i="0" u="none" strike="noStrike" noProof="0">
                          <a:solidFill>
                            <a:srgbClr val="000000"/>
                          </a:solidFill>
                          <a:latin typeface="Calibri"/>
                        </a:rPr>
                        <a:t>43093</a:t>
                      </a:r>
                    </a:p>
                  </a:txBody>
                  <a:tcPr/>
                </a:tc>
                <a:tc>
                  <a:txBody>
                    <a:bodyPr/>
                    <a:lstStyle/>
                    <a:p>
                      <a:pPr lvl="0">
                        <a:buNone/>
                      </a:pPr>
                      <a:r>
                        <a:rPr lang="en-US" sz="1800" b="0" i="0" u="none" strike="noStrike" noProof="0">
                          <a:solidFill>
                            <a:srgbClr val="000000"/>
                          </a:solidFill>
                          <a:latin typeface="Calibri"/>
                        </a:rPr>
                        <a:t>2665114</a:t>
                      </a:r>
                      <a:endParaRPr lang="en-US" sz="1800">
                        <a:latin typeface="Calibri"/>
                      </a:endParaRPr>
                    </a:p>
                  </a:txBody>
                  <a:tcPr/>
                </a:tc>
                <a:tc>
                  <a:txBody>
                    <a:bodyPr/>
                    <a:lstStyle/>
                    <a:p>
                      <a:pPr lvl="0">
                        <a:buNone/>
                      </a:pPr>
                      <a:r>
                        <a:rPr lang="en-US" sz="1800" b="0" i="0" u="none" strike="noStrike" noProof="0">
                          <a:solidFill>
                            <a:srgbClr val="000000"/>
                          </a:solidFill>
                          <a:latin typeface="Calibri"/>
                        </a:rPr>
                        <a:t>177924</a:t>
                      </a:r>
                      <a:endParaRPr lang="en-US" sz="1800">
                        <a:latin typeface="Calibri"/>
                      </a:endParaRPr>
                    </a:p>
                  </a:txBody>
                  <a:tcPr/>
                </a:tc>
                <a:tc>
                  <a:txBody>
                    <a:bodyPr/>
                    <a:lstStyle/>
                    <a:p>
                      <a:pPr lvl="0">
                        <a:buNone/>
                      </a:pPr>
                      <a:r>
                        <a:rPr lang="en-US" sz="1800" b="0" i="0" u="none" strike="noStrike" noProof="0">
                          <a:solidFill>
                            <a:srgbClr val="000000"/>
                          </a:solidFill>
                          <a:latin typeface="Calibri"/>
                        </a:rPr>
                        <a:t>21616</a:t>
                      </a:r>
                      <a:endParaRPr lang="en-US" sz="1800">
                        <a:latin typeface="Calibri"/>
                      </a:endParaRPr>
                    </a:p>
                  </a:txBody>
                  <a:tcPr/>
                </a:tc>
                <a:extLst>
                  <a:ext uri="{0D108BD9-81ED-4DB2-BD59-A6C34878D82A}">
                    <a16:rowId xmlns:a16="http://schemas.microsoft.com/office/drawing/2014/main" val="2297762006"/>
                  </a:ext>
                </a:extLst>
              </a:tr>
            </a:tbl>
          </a:graphicData>
        </a:graphic>
      </p:graphicFrame>
      <p:graphicFrame>
        <p:nvGraphicFramePr>
          <p:cNvPr id="4" name="Table 3">
            <a:extLst>
              <a:ext uri="{FF2B5EF4-FFF2-40B4-BE49-F238E27FC236}">
                <a16:creationId xmlns:a16="http://schemas.microsoft.com/office/drawing/2014/main" id="{4CB4EF4C-C0B2-5DEE-E070-CBAF42F54FC7}"/>
              </a:ext>
            </a:extLst>
          </p:cNvPr>
          <p:cNvGraphicFramePr>
            <a:graphicFrameLocks noGrp="1"/>
          </p:cNvGraphicFramePr>
          <p:nvPr>
            <p:extLst>
              <p:ext uri="{D42A27DB-BD31-4B8C-83A1-F6EECF244321}">
                <p14:modId xmlns:p14="http://schemas.microsoft.com/office/powerpoint/2010/main" val="1358640483"/>
              </p:ext>
            </p:extLst>
          </p:nvPr>
        </p:nvGraphicFramePr>
        <p:xfrm>
          <a:off x="960645" y="4304652"/>
          <a:ext cx="6105915" cy="1112520"/>
        </p:xfrm>
        <a:graphic>
          <a:graphicData uri="http://schemas.openxmlformats.org/drawingml/2006/table">
            <a:tbl>
              <a:tblPr firstRow="1" bandRow="1">
                <a:tableStyleId>{5C22544A-7EE6-4342-B048-85BDC9FD1C3A}</a:tableStyleId>
              </a:tblPr>
              <a:tblGrid>
                <a:gridCol w="1221183">
                  <a:extLst>
                    <a:ext uri="{9D8B030D-6E8A-4147-A177-3AD203B41FA5}">
                      <a16:colId xmlns:a16="http://schemas.microsoft.com/office/drawing/2014/main" val="2255968408"/>
                    </a:ext>
                  </a:extLst>
                </a:gridCol>
                <a:gridCol w="1221183">
                  <a:extLst>
                    <a:ext uri="{9D8B030D-6E8A-4147-A177-3AD203B41FA5}">
                      <a16:colId xmlns:a16="http://schemas.microsoft.com/office/drawing/2014/main" val="1265519565"/>
                    </a:ext>
                  </a:extLst>
                </a:gridCol>
                <a:gridCol w="1221183">
                  <a:extLst>
                    <a:ext uri="{9D8B030D-6E8A-4147-A177-3AD203B41FA5}">
                      <a16:colId xmlns:a16="http://schemas.microsoft.com/office/drawing/2014/main" val="2638870042"/>
                    </a:ext>
                  </a:extLst>
                </a:gridCol>
                <a:gridCol w="1221183">
                  <a:extLst>
                    <a:ext uri="{9D8B030D-6E8A-4147-A177-3AD203B41FA5}">
                      <a16:colId xmlns:a16="http://schemas.microsoft.com/office/drawing/2014/main" val="2873646912"/>
                    </a:ext>
                  </a:extLst>
                </a:gridCol>
                <a:gridCol w="1221183">
                  <a:extLst>
                    <a:ext uri="{9D8B030D-6E8A-4147-A177-3AD203B41FA5}">
                      <a16:colId xmlns:a16="http://schemas.microsoft.com/office/drawing/2014/main" val="4168585504"/>
                    </a:ext>
                  </a:extLst>
                </a:gridCol>
              </a:tblGrid>
              <a:tr h="370840">
                <a:tc gridSpan="5">
                  <a:txBody>
                    <a:bodyPr/>
                    <a:lstStyle/>
                    <a:p>
                      <a:pPr lvl="0">
                        <a:buNone/>
                      </a:pPr>
                      <a:r>
                        <a:rPr lang="en-US"/>
                        <a:t>Lab Status</a:t>
                      </a:r>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444057947"/>
                  </a:ext>
                </a:extLst>
              </a:tr>
              <a:tr h="370840">
                <a:tc>
                  <a:txBody>
                    <a:bodyPr/>
                    <a:lstStyle/>
                    <a:p>
                      <a:r>
                        <a:rPr lang="en-US"/>
                        <a:t>Cancelled</a:t>
                      </a:r>
                    </a:p>
                  </a:txBody>
                  <a:tcPr/>
                </a:tc>
                <a:tc>
                  <a:txBody>
                    <a:bodyPr/>
                    <a:lstStyle/>
                    <a:p>
                      <a:r>
                        <a:rPr lang="en-US"/>
                        <a:t>Closed</a:t>
                      </a:r>
                    </a:p>
                  </a:txBody>
                  <a:tcPr/>
                </a:tc>
                <a:tc>
                  <a:txBody>
                    <a:bodyPr/>
                    <a:lstStyle/>
                    <a:p>
                      <a:r>
                        <a:rPr lang="en-US"/>
                        <a:t>Corrected</a:t>
                      </a:r>
                    </a:p>
                  </a:txBody>
                  <a:tcPr/>
                </a:tc>
                <a:tc>
                  <a:txBody>
                    <a:bodyPr/>
                    <a:lstStyle/>
                    <a:p>
                      <a:r>
                        <a:rPr lang="en-US"/>
                        <a:t>Final</a:t>
                      </a:r>
                    </a:p>
                  </a:txBody>
                  <a:tcPr/>
                </a:tc>
                <a:tc>
                  <a:txBody>
                    <a:bodyPr/>
                    <a:lstStyle/>
                    <a:p>
                      <a:r>
                        <a:rPr lang="en-US"/>
                        <a:t>Sent</a:t>
                      </a:r>
                    </a:p>
                  </a:txBody>
                  <a:tcPr/>
                </a:tc>
                <a:extLst>
                  <a:ext uri="{0D108BD9-81ED-4DB2-BD59-A6C34878D82A}">
                    <a16:rowId xmlns:a16="http://schemas.microsoft.com/office/drawing/2014/main" val="1665217364"/>
                  </a:ext>
                </a:extLst>
              </a:tr>
              <a:tr h="370840">
                <a:tc>
                  <a:txBody>
                    <a:bodyPr/>
                    <a:lstStyle/>
                    <a:p>
                      <a:r>
                        <a:rPr lang="en-US"/>
                        <a:t>9041</a:t>
                      </a:r>
                    </a:p>
                  </a:txBody>
                  <a:tcPr/>
                </a:tc>
                <a:tc>
                  <a:txBody>
                    <a:bodyPr/>
                    <a:lstStyle/>
                    <a:p>
                      <a:r>
                        <a:rPr lang="en-US"/>
                        <a:t>198538</a:t>
                      </a:r>
                    </a:p>
                  </a:txBody>
                  <a:tcPr/>
                </a:tc>
                <a:tc>
                  <a:txBody>
                    <a:bodyPr/>
                    <a:lstStyle/>
                    <a:p>
                      <a:r>
                        <a:rPr lang="en-US"/>
                        <a:t>309</a:t>
                      </a:r>
                    </a:p>
                  </a:txBody>
                  <a:tcPr/>
                </a:tc>
                <a:tc>
                  <a:txBody>
                    <a:bodyPr/>
                    <a:lstStyle/>
                    <a:p>
                      <a:r>
                        <a:rPr lang="en-US"/>
                        <a:t>2699603</a:t>
                      </a:r>
                    </a:p>
                  </a:txBody>
                  <a:tcPr/>
                </a:tc>
                <a:tc>
                  <a:txBody>
                    <a:bodyPr/>
                    <a:lstStyle/>
                    <a:p>
                      <a:r>
                        <a:rPr lang="en-US"/>
                        <a:t>256</a:t>
                      </a:r>
                    </a:p>
                  </a:txBody>
                  <a:tcPr/>
                </a:tc>
                <a:extLst>
                  <a:ext uri="{0D108BD9-81ED-4DB2-BD59-A6C34878D82A}">
                    <a16:rowId xmlns:a16="http://schemas.microsoft.com/office/drawing/2014/main" val="3085903963"/>
                  </a:ext>
                </a:extLst>
              </a:tr>
            </a:tbl>
          </a:graphicData>
        </a:graphic>
      </p:graphicFrame>
      <p:sp>
        <p:nvSpPr>
          <p:cNvPr id="6" name="TextBox 5">
            <a:extLst>
              <a:ext uri="{FF2B5EF4-FFF2-40B4-BE49-F238E27FC236}">
                <a16:creationId xmlns:a16="http://schemas.microsoft.com/office/drawing/2014/main" id="{68F7E5E6-5456-A84C-D1A3-70A02C7648C8}"/>
              </a:ext>
            </a:extLst>
          </p:cNvPr>
          <p:cNvSpPr txBox="1"/>
          <p:nvPr/>
        </p:nvSpPr>
        <p:spPr>
          <a:xfrm>
            <a:off x="7176815" y="4303987"/>
            <a:ext cx="467885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highlight>
                  <a:srgbClr val="FF00FF"/>
                </a:highlight>
                <a:cs typeface="Calibri"/>
              </a:rPr>
              <a:t>The differences among the different levels of Lab Status</a:t>
            </a:r>
            <a:endParaRPr lang="en-US"/>
          </a:p>
        </p:txBody>
      </p:sp>
    </p:spTree>
    <p:extLst>
      <p:ext uri="{BB962C8B-B14F-4D97-AF65-F5344CB8AC3E}">
        <p14:creationId xmlns:p14="http://schemas.microsoft.com/office/powerpoint/2010/main" val="28193440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graph showing a number of data&#10;&#10;Description automatically generated">
            <a:extLst>
              <a:ext uri="{FF2B5EF4-FFF2-40B4-BE49-F238E27FC236}">
                <a16:creationId xmlns:a16="http://schemas.microsoft.com/office/drawing/2014/main" id="{F6E2683C-48A4-8A50-07F0-A94B0074185B}"/>
              </a:ext>
            </a:extLst>
          </p:cNvPr>
          <p:cNvPicPr>
            <a:picLocks noChangeAspect="1"/>
          </p:cNvPicPr>
          <p:nvPr/>
        </p:nvPicPr>
        <p:blipFill>
          <a:blip r:embed="rId2"/>
          <a:stretch>
            <a:fillRect/>
          </a:stretch>
        </p:blipFill>
        <p:spPr>
          <a:xfrm>
            <a:off x="1000990" y="339272"/>
            <a:ext cx="10057207" cy="5878033"/>
          </a:xfrm>
          <a:prstGeom prst="rect">
            <a:avLst/>
          </a:prstGeom>
        </p:spPr>
      </p:pic>
    </p:spTree>
    <p:extLst>
      <p:ext uri="{BB962C8B-B14F-4D97-AF65-F5344CB8AC3E}">
        <p14:creationId xmlns:p14="http://schemas.microsoft.com/office/powerpoint/2010/main" val="20752523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B6864A-3DC6-4AEB-F273-60A0A71C4E43}"/>
              </a:ext>
            </a:extLst>
          </p:cNvPr>
          <p:cNvPicPr>
            <a:picLocks noChangeAspect="1"/>
          </p:cNvPicPr>
          <p:nvPr/>
        </p:nvPicPr>
        <p:blipFill>
          <a:blip r:embed="rId2"/>
          <a:stretch>
            <a:fillRect/>
          </a:stretch>
        </p:blipFill>
        <p:spPr>
          <a:xfrm>
            <a:off x="505705" y="836191"/>
            <a:ext cx="11060049" cy="5530021"/>
          </a:xfrm>
          <a:prstGeom prst="rect">
            <a:avLst/>
          </a:prstGeom>
        </p:spPr>
      </p:pic>
    </p:spTree>
    <p:extLst>
      <p:ext uri="{BB962C8B-B14F-4D97-AF65-F5344CB8AC3E}">
        <p14:creationId xmlns:p14="http://schemas.microsoft.com/office/powerpoint/2010/main" val="14085550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76097C-E312-7B5A-B8E0-DB62CD0EEA9D}"/>
              </a:ext>
            </a:extLst>
          </p:cNvPr>
          <p:cNvPicPr>
            <a:picLocks noChangeAspect="1"/>
          </p:cNvPicPr>
          <p:nvPr/>
        </p:nvPicPr>
        <p:blipFill>
          <a:blip r:embed="rId2"/>
          <a:stretch>
            <a:fillRect/>
          </a:stretch>
        </p:blipFill>
        <p:spPr>
          <a:xfrm>
            <a:off x="643467" y="702734"/>
            <a:ext cx="10905066" cy="5452530"/>
          </a:xfrm>
          <a:prstGeom prst="rect">
            <a:avLst/>
          </a:prstGeom>
        </p:spPr>
      </p:pic>
    </p:spTree>
    <p:extLst>
      <p:ext uri="{BB962C8B-B14F-4D97-AF65-F5344CB8AC3E}">
        <p14:creationId xmlns:p14="http://schemas.microsoft.com/office/powerpoint/2010/main" val="40867688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8EC64-3633-27D7-24AD-40ED3ABB5E17}"/>
              </a:ext>
            </a:extLst>
          </p:cNvPr>
          <p:cNvSpPr>
            <a:spLocks noGrp="1"/>
          </p:cNvSpPr>
          <p:nvPr>
            <p:ph type="title"/>
          </p:nvPr>
        </p:nvSpPr>
        <p:spPr/>
        <p:txBody>
          <a:bodyPr/>
          <a:lstStyle/>
          <a:p>
            <a:r>
              <a:rPr lang="en-US" dirty="0">
                <a:cs typeface="Calibri Light"/>
              </a:rPr>
              <a:t>Lab Locations</a:t>
            </a:r>
            <a:endParaRPr lang="en-US" dirty="0"/>
          </a:p>
        </p:txBody>
      </p:sp>
      <p:pic>
        <p:nvPicPr>
          <p:cNvPr id="3" name="Picture 2" descr="A map of the state of illinois&#10;&#10;Description automatically generated">
            <a:extLst>
              <a:ext uri="{FF2B5EF4-FFF2-40B4-BE49-F238E27FC236}">
                <a16:creationId xmlns:a16="http://schemas.microsoft.com/office/drawing/2014/main" id="{BA90B52A-F6A9-03F6-E278-939A6D76ECEE}"/>
              </a:ext>
            </a:extLst>
          </p:cNvPr>
          <p:cNvPicPr>
            <a:picLocks noChangeAspect="1"/>
          </p:cNvPicPr>
          <p:nvPr/>
        </p:nvPicPr>
        <p:blipFill>
          <a:blip r:embed="rId2"/>
          <a:stretch>
            <a:fillRect/>
          </a:stretch>
        </p:blipFill>
        <p:spPr>
          <a:xfrm>
            <a:off x="895036" y="1425388"/>
            <a:ext cx="6494946" cy="5126181"/>
          </a:xfrm>
          <a:prstGeom prst="rect">
            <a:avLst/>
          </a:prstGeom>
        </p:spPr>
      </p:pic>
    </p:spTree>
    <p:extLst>
      <p:ext uri="{BB962C8B-B14F-4D97-AF65-F5344CB8AC3E}">
        <p14:creationId xmlns:p14="http://schemas.microsoft.com/office/powerpoint/2010/main" val="1210535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9" name="Diagram 48">
            <a:extLst>
              <a:ext uri="{FF2B5EF4-FFF2-40B4-BE49-F238E27FC236}">
                <a16:creationId xmlns:a16="http://schemas.microsoft.com/office/drawing/2014/main" id="{9266A5BE-D701-B53E-99B8-0F7A40C6D8CB}"/>
              </a:ext>
            </a:extLst>
          </p:cNvPr>
          <p:cNvGraphicFramePr/>
          <p:nvPr>
            <p:extLst>
              <p:ext uri="{D42A27DB-BD31-4B8C-83A1-F6EECF244321}">
                <p14:modId xmlns:p14="http://schemas.microsoft.com/office/powerpoint/2010/main" val="820083027"/>
              </p:ext>
            </p:extLst>
          </p:nvPr>
        </p:nvGraphicFramePr>
        <p:xfrm>
          <a:off x="104775" y="457200"/>
          <a:ext cx="12011025" cy="59150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724415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8EC64-3633-27D7-24AD-40ED3ABB5E17}"/>
              </a:ext>
            </a:extLst>
          </p:cNvPr>
          <p:cNvSpPr>
            <a:spLocks noGrp="1"/>
          </p:cNvSpPr>
          <p:nvPr>
            <p:ph type="title"/>
          </p:nvPr>
        </p:nvSpPr>
        <p:spPr/>
        <p:txBody>
          <a:bodyPr/>
          <a:lstStyle/>
          <a:p>
            <a:r>
              <a:rPr lang="en-US" dirty="0">
                <a:cs typeface="Calibri Light"/>
              </a:rPr>
              <a:t>Community Testing Locations</a:t>
            </a:r>
            <a:endParaRPr lang="en-US" dirty="0"/>
          </a:p>
        </p:txBody>
      </p:sp>
      <p:pic>
        <p:nvPicPr>
          <p:cNvPr id="3" name="Picture 2" descr="A map of illinois with blue dots&#10;&#10;Description automatically generated">
            <a:extLst>
              <a:ext uri="{FF2B5EF4-FFF2-40B4-BE49-F238E27FC236}">
                <a16:creationId xmlns:a16="http://schemas.microsoft.com/office/drawing/2014/main" id="{AC829322-9389-00CB-D0FE-8FAD5D3F1D50}"/>
              </a:ext>
            </a:extLst>
          </p:cNvPr>
          <p:cNvPicPr>
            <a:picLocks noChangeAspect="1"/>
          </p:cNvPicPr>
          <p:nvPr/>
        </p:nvPicPr>
        <p:blipFill>
          <a:blip r:embed="rId2"/>
          <a:stretch>
            <a:fillRect/>
          </a:stretch>
        </p:blipFill>
        <p:spPr>
          <a:xfrm>
            <a:off x="1011577" y="1452282"/>
            <a:ext cx="6582963" cy="5181600"/>
          </a:xfrm>
          <a:prstGeom prst="rect">
            <a:avLst/>
          </a:prstGeom>
        </p:spPr>
      </p:pic>
    </p:spTree>
    <p:extLst>
      <p:ext uri="{BB962C8B-B14F-4D97-AF65-F5344CB8AC3E}">
        <p14:creationId xmlns:p14="http://schemas.microsoft.com/office/powerpoint/2010/main" val="19892767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8EC64-3633-27D7-24AD-40ED3ABB5E17}"/>
              </a:ext>
            </a:extLst>
          </p:cNvPr>
          <p:cNvSpPr>
            <a:spLocks noGrp="1"/>
          </p:cNvSpPr>
          <p:nvPr>
            <p:ph type="title"/>
          </p:nvPr>
        </p:nvSpPr>
        <p:spPr/>
        <p:txBody>
          <a:bodyPr/>
          <a:lstStyle/>
          <a:p>
            <a:r>
              <a:rPr lang="en-US" dirty="0">
                <a:cs typeface="Calibri Light"/>
              </a:rPr>
              <a:t>Collection Locations</a:t>
            </a:r>
            <a:endParaRPr lang="en-US" dirty="0"/>
          </a:p>
        </p:txBody>
      </p:sp>
      <p:pic>
        <p:nvPicPr>
          <p:cNvPr id="3" name="Picture 2" descr="A map with blue dots&#10;&#10;Description automatically generated">
            <a:extLst>
              <a:ext uri="{FF2B5EF4-FFF2-40B4-BE49-F238E27FC236}">
                <a16:creationId xmlns:a16="http://schemas.microsoft.com/office/drawing/2014/main" id="{EDCA1F8A-814C-808E-E1DA-E1F345D45195}"/>
              </a:ext>
            </a:extLst>
          </p:cNvPr>
          <p:cNvPicPr>
            <a:picLocks noChangeAspect="1"/>
          </p:cNvPicPr>
          <p:nvPr/>
        </p:nvPicPr>
        <p:blipFill>
          <a:blip r:embed="rId2"/>
          <a:stretch>
            <a:fillRect/>
          </a:stretch>
        </p:blipFill>
        <p:spPr>
          <a:xfrm>
            <a:off x="1002613" y="1362635"/>
            <a:ext cx="6636751" cy="5235388"/>
          </a:xfrm>
          <a:prstGeom prst="rect">
            <a:avLst/>
          </a:prstGeom>
        </p:spPr>
      </p:pic>
    </p:spTree>
    <p:extLst>
      <p:ext uri="{BB962C8B-B14F-4D97-AF65-F5344CB8AC3E}">
        <p14:creationId xmlns:p14="http://schemas.microsoft.com/office/powerpoint/2010/main" val="41482750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0998811D-0F20-328A-F40B-5F8A794356DA}"/>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a:solidFill>
                  <a:schemeClr val="bg1"/>
                </a:solidFill>
                <a:latin typeface="+mj-lt"/>
                <a:ea typeface="+mj-ea"/>
                <a:cs typeface="+mj-cs"/>
              </a:rPr>
              <a:t>Transportation Data</a:t>
            </a:r>
          </a:p>
        </p:txBody>
      </p:sp>
      <p:sp>
        <p:nvSpPr>
          <p:cNvPr id="3" name="Text Placeholder 2">
            <a:extLst>
              <a:ext uri="{FF2B5EF4-FFF2-40B4-BE49-F238E27FC236}">
                <a16:creationId xmlns:a16="http://schemas.microsoft.com/office/drawing/2014/main" id="{0F20D3A8-9C75-FC50-EDC7-2A14B852A267}"/>
              </a:ext>
            </a:extLst>
          </p:cNvPr>
          <p:cNvSpPr>
            <a:spLocks noGrp="1"/>
          </p:cNvSpPr>
          <p:nvPr>
            <p:ph type="body" idx="1"/>
          </p:nvPr>
        </p:nvSpPr>
        <p:spPr>
          <a:xfrm>
            <a:off x="835024" y="3809999"/>
            <a:ext cx="7025753" cy="1012778"/>
          </a:xfrm>
        </p:spPr>
        <p:txBody>
          <a:bodyPr vert="horz" lIns="91440" tIns="45720" rIns="91440" bIns="45720" rtlCol="0">
            <a:normAutofit/>
          </a:bodyPr>
          <a:lstStyle/>
          <a:p>
            <a:r>
              <a:rPr lang="en-US" kern="1200">
                <a:solidFill>
                  <a:schemeClr val="bg1"/>
                </a:solidFill>
                <a:latin typeface="+mn-lt"/>
                <a:ea typeface="+mn-ea"/>
                <a:cs typeface="+mn-cs"/>
              </a:rPr>
              <a:t>NIU</a:t>
            </a:r>
          </a:p>
          <a:p>
            <a:r>
              <a:rPr lang="en-US" kern="1200">
                <a:solidFill>
                  <a:schemeClr val="bg1"/>
                </a:solidFill>
                <a:latin typeface="+mn-lt"/>
                <a:ea typeface="+mn-ea"/>
                <a:cs typeface="+mn-cs"/>
              </a:rPr>
              <a:t>Ziteng Wang</a:t>
            </a:r>
          </a:p>
        </p:txBody>
      </p:sp>
    </p:spTree>
    <p:extLst>
      <p:ext uri="{BB962C8B-B14F-4D97-AF65-F5344CB8AC3E}">
        <p14:creationId xmlns:p14="http://schemas.microsoft.com/office/powerpoint/2010/main" val="12425154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47C85-FFAC-6773-DC8E-CA26E1841869}"/>
              </a:ext>
            </a:extLst>
          </p:cNvPr>
          <p:cNvSpPr>
            <a:spLocks noGrp="1"/>
          </p:cNvSpPr>
          <p:nvPr>
            <p:ph type="title"/>
          </p:nvPr>
        </p:nvSpPr>
        <p:spPr/>
        <p:txBody>
          <a:bodyPr/>
          <a:lstStyle/>
          <a:p>
            <a:r>
              <a:rPr lang="en-US"/>
              <a:t>Questions about the data</a:t>
            </a:r>
          </a:p>
        </p:txBody>
      </p:sp>
      <p:sp>
        <p:nvSpPr>
          <p:cNvPr id="3" name="Content Placeholder 2">
            <a:extLst>
              <a:ext uri="{FF2B5EF4-FFF2-40B4-BE49-F238E27FC236}">
                <a16:creationId xmlns:a16="http://schemas.microsoft.com/office/drawing/2014/main" id="{181FE8C7-7F81-114E-073C-04ECAC230BA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5856643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8DAE3-9C57-6EDE-A3EE-CEC72F11A51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97A3904-B8D3-6D04-E320-71CE76A82F66}"/>
              </a:ext>
            </a:extLst>
          </p:cNvPr>
          <p:cNvSpPr>
            <a:spLocks noGrp="1"/>
          </p:cNvSpPr>
          <p:nvPr>
            <p:ph idx="1"/>
          </p:nvPr>
        </p:nvSpPr>
        <p:spPr/>
        <p:txBody>
          <a:bodyPr/>
          <a:lstStyle/>
          <a:p>
            <a:endParaRPr lang="en-US"/>
          </a:p>
        </p:txBody>
      </p:sp>
      <p:pic>
        <p:nvPicPr>
          <p:cNvPr id="1026" name="Picture 2">
            <a:extLst>
              <a:ext uri="{FF2B5EF4-FFF2-40B4-BE49-F238E27FC236}">
                <a16:creationId xmlns:a16="http://schemas.microsoft.com/office/drawing/2014/main" id="{7E6F9F17-9002-E56E-10BA-A90D97CC70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4564" y="2350253"/>
            <a:ext cx="7620491" cy="2505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1604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3D black question marks with one yellow question mark">
            <a:extLst>
              <a:ext uri="{FF2B5EF4-FFF2-40B4-BE49-F238E27FC236}">
                <a16:creationId xmlns:a16="http://schemas.microsoft.com/office/drawing/2014/main" id="{766CECC1-4162-26D3-ABD9-FE8A2325A3A0}"/>
              </a:ext>
            </a:extLst>
          </p:cNvPr>
          <p:cNvPicPr>
            <a:picLocks noChangeAspect="1"/>
          </p:cNvPicPr>
          <p:nvPr/>
        </p:nvPicPr>
        <p:blipFill rotWithShape="1">
          <a:blip r:embed="rId2"/>
          <a:srcRect l="31471" r="22393" b="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98811D-0F20-328A-F40B-5F8A794356D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solidFill>
                  <a:schemeClr val="bg1"/>
                </a:solidFill>
              </a:rPr>
              <a:t>Data Requests and Questions from Shield</a:t>
            </a:r>
          </a:p>
        </p:txBody>
      </p:sp>
      <p:sp>
        <p:nvSpPr>
          <p:cNvPr id="3" name="Text Placeholder 2">
            <a:extLst>
              <a:ext uri="{FF2B5EF4-FFF2-40B4-BE49-F238E27FC236}">
                <a16:creationId xmlns:a16="http://schemas.microsoft.com/office/drawing/2014/main" id="{0F20D3A8-9C75-FC50-EDC7-2A14B852A267}"/>
              </a:ext>
            </a:extLst>
          </p:cNvPr>
          <p:cNvSpPr>
            <a:spLocks noGrp="1"/>
          </p:cNvSpPr>
          <p:nvPr>
            <p:ph type="body" idx="1"/>
          </p:nvPr>
        </p:nvSpPr>
        <p:spPr>
          <a:xfrm>
            <a:off x="477980" y="4872922"/>
            <a:ext cx="4023359" cy="1208141"/>
          </a:xfrm>
        </p:spPr>
        <p:txBody>
          <a:bodyPr vert="horz" lIns="91440" tIns="45720" rIns="91440" bIns="45720" rtlCol="0">
            <a:normAutofit/>
          </a:bodyPr>
          <a:lstStyle/>
          <a:p>
            <a:endParaRPr lang="en-US" sz="2000">
              <a:solidFill>
                <a:schemeClr val="bg1"/>
              </a:solidFill>
            </a:endParaRP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79920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47C85-FFAC-6773-DC8E-CA26E1841869}"/>
              </a:ext>
            </a:extLst>
          </p:cNvPr>
          <p:cNvSpPr>
            <a:spLocks noGrp="1"/>
          </p:cNvSpPr>
          <p:nvPr>
            <p:ph type="title"/>
          </p:nvPr>
        </p:nvSpPr>
        <p:spPr/>
        <p:txBody>
          <a:bodyPr/>
          <a:lstStyle/>
          <a:p>
            <a:r>
              <a:rPr lang="en-US"/>
              <a:t>Data Requests (including missing data)</a:t>
            </a:r>
          </a:p>
        </p:txBody>
      </p:sp>
      <p:sp>
        <p:nvSpPr>
          <p:cNvPr id="3" name="Content Placeholder 2">
            <a:extLst>
              <a:ext uri="{FF2B5EF4-FFF2-40B4-BE49-F238E27FC236}">
                <a16:creationId xmlns:a16="http://schemas.microsoft.com/office/drawing/2014/main" id="{181FE8C7-7F81-114E-073C-04ECAC230BA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8162900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C22F-9307-5D28-6D8F-2F91B4EAD92F}"/>
              </a:ext>
            </a:extLst>
          </p:cNvPr>
          <p:cNvSpPr>
            <a:spLocks noGrp="1"/>
          </p:cNvSpPr>
          <p:nvPr>
            <p:ph type="title"/>
          </p:nvPr>
        </p:nvSpPr>
        <p:spPr/>
        <p:txBody>
          <a:bodyPr/>
          <a:lstStyle/>
          <a:p>
            <a:r>
              <a:rPr lang="en-US"/>
              <a:t>Questions from Shield</a:t>
            </a:r>
          </a:p>
        </p:txBody>
      </p:sp>
      <p:sp>
        <p:nvSpPr>
          <p:cNvPr id="3" name="Content Placeholder 2">
            <a:extLst>
              <a:ext uri="{FF2B5EF4-FFF2-40B4-BE49-F238E27FC236}">
                <a16:creationId xmlns:a16="http://schemas.microsoft.com/office/drawing/2014/main" id="{CBA61963-842A-38E3-AE6D-4F2D1B0A9394}"/>
              </a:ext>
            </a:extLst>
          </p:cNvPr>
          <p:cNvSpPr>
            <a:spLocks noGrp="1"/>
          </p:cNvSpPr>
          <p:nvPr>
            <p:ph idx="1"/>
          </p:nvPr>
        </p:nvSpPr>
        <p:spPr/>
        <p:txBody>
          <a:bodyPr/>
          <a:lstStyle/>
          <a:p>
            <a:r>
              <a:rPr lang="en-US"/>
              <a:t>What is typical equipment used in a lab?</a:t>
            </a:r>
          </a:p>
          <a:p>
            <a:r>
              <a:rPr lang="en-US"/>
              <a:t>Why there is no lab 11?</a:t>
            </a:r>
          </a:p>
        </p:txBody>
      </p:sp>
    </p:spTree>
    <p:extLst>
      <p:ext uri="{BB962C8B-B14F-4D97-AF65-F5344CB8AC3E}">
        <p14:creationId xmlns:p14="http://schemas.microsoft.com/office/powerpoint/2010/main" val="34246959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3" name="Group 12">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7" name="Freeform: Shape 16">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5" name="Freeform: Shape 14">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4" name="Title 3">
            <a:extLst>
              <a:ext uri="{FF2B5EF4-FFF2-40B4-BE49-F238E27FC236}">
                <a16:creationId xmlns:a16="http://schemas.microsoft.com/office/drawing/2014/main" id="{821E705B-5816-4E4D-516E-3D0BC1F00100}"/>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a:solidFill>
                  <a:schemeClr val="bg1"/>
                </a:solidFill>
                <a:latin typeface="+mj-lt"/>
                <a:ea typeface="+mj-ea"/>
                <a:cs typeface="+mj-cs"/>
              </a:rPr>
              <a:t>Testing Centers Data</a:t>
            </a:r>
          </a:p>
        </p:txBody>
      </p:sp>
      <p:sp>
        <p:nvSpPr>
          <p:cNvPr id="5" name="Text Placeholder 4">
            <a:extLst>
              <a:ext uri="{FF2B5EF4-FFF2-40B4-BE49-F238E27FC236}">
                <a16:creationId xmlns:a16="http://schemas.microsoft.com/office/drawing/2014/main" id="{5D2D48A1-1412-D08E-21C1-534974D2FCC9}"/>
              </a:ext>
            </a:extLst>
          </p:cNvPr>
          <p:cNvSpPr>
            <a:spLocks noGrp="1"/>
          </p:cNvSpPr>
          <p:nvPr>
            <p:ph type="body" idx="1"/>
          </p:nvPr>
        </p:nvSpPr>
        <p:spPr>
          <a:xfrm>
            <a:off x="835024" y="3809999"/>
            <a:ext cx="7025753" cy="1012778"/>
          </a:xfrm>
        </p:spPr>
        <p:txBody>
          <a:bodyPr vert="horz" lIns="91440" tIns="45720" rIns="91440" bIns="45720" rtlCol="0">
            <a:normAutofit/>
          </a:bodyPr>
          <a:lstStyle/>
          <a:p>
            <a:r>
              <a:rPr lang="en-US" kern="1200">
                <a:solidFill>
                  <a:schemeClr val="bg1"/>
                </a:solidFill>
                <a:latin typeface="+mn-lt"/>
                <a:ea typeface="+mn-ea"/>
                <a:cs typeface="+mn-cs"/>
              </a:rPr>
              <a:t>DePaul</a:t>
            </a:r>
          </a:p>
          <a:p>
            <a:r>
              <a:rPr lang="en-US" kern="1200">
                <a:solidFill>
                  <a:schemeClr val="bg1"/>
                </a:solidFill>
                <a:latin typeface="+mn-lt"/>
                <a:ea typeface="+mn-ea"/>
                <a:cs typeface="+mn-cs"/>
              </a:rPr>
              <a:t>Fatir Ihsan, Sina Ansari</a:t>
            </a:r>
          </a:p>
        </p:txBody>
      </p:sp>
    </p:spTree>
    <p:extLst>
      <p:ext uri="{BB962C8B-B14F-4D97-AF65-F5344CB8AC3E}">
        <p14:creationId xmlns:p14="http://schemas.microsoft.com/office/powerpoint/2010/main" val="1547288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47C85-FFAC-6773-DC8E-CA26E1841869}"/>
              </a:ext>
            </a:extLst>
          </p:cNvPr>
          <p:cNvSpPr>
            <a:spLocks noGrp="1"/>
          </p:cNvSpPr>
          <p:nvPr>
            <p:ph type="title"/>
          </p:nvPr>
        </p:nvSpPr>
        <p:spPr/>
        <p:txBody>
          <a:bodyPr/>
          <a:lstStyle/>
          <a:p>
            <a:r>
              <a:rPr lang="en-US"/>
              <a:t>General Questions about the data</a:t>
            </a:r>
          </a:p>
        </p:txBody>
      </p:sp>
      <p:sp>
        <p:nvSpPr>
          <p:cNvPr id="3" name="Content Placeholder 2">
            <a:extLst>
              <a:ext uri="{FF2B5EF4-FFF2-40B4-BE49-F238E27FC236}">
                <a16:creationId xmlns:a16="http://schemas.microsoft.com/office/drawing/2014/main" id="{181FE8C7-7F81-114E-073C-04ECAC230BA1}"/>
              </a:ext>
            </a:extLst>
          </p:cNvPr>
          <p:cNvSpPr>
            <a:spLocks noGrp="1"/>
          </p:cNvSpPr>
          <p:nvPr>
            <p:ph idx="1"/>
          </p:nvPr>
        </p:nvSpPr>
        <p:spPr/>
        <p:txBody>
          <a:bodyPr vert="horz" lIns="91440" tIns="45720" rIns="91440" bIns="45720" rtlCol="0" anchor="t">
            <a:normAutofit fontScale="92500" lnSpcReduction="20000"/>
          </a:bodyPr>
          <a:lstStyle/>
          <a:p>
            <a:r>
              <a:rPr lang="en-US" dirty="0">
                <a:highlight>
                  <a:srgbClr val="00FFFF"/>
                </a:highlight>
              </a:rPr>
              <a:t>What data does each file contain, its size, and the time span it covers?</a:t>
            </a:r>
          </a:p>
          <a:p>
            <a:r>
              <a:rPr lang="en-US" dirty="0">
                <a:highlight>
                  <a:srgbClr val="FFFF00"/>
                </a:highlight>
              </a:rPr>
              <a:t>What is the difference between a sample, plate, specimen, and manifest?</a:t>
            </a:r>
            <a:endParaRPr lang="en-US">
              <a:highlight>
                <a:srgbClr val="FFFF00"/>
              </a:highlight>
              <a:cs typeface="Calibri"/>
            </a:endParaRPr>
          </a:p>
          <a:p>
            <a:pPr lvl="1"/>
            <a:r>
              <a:rPr lang="en-US" dirty="0">
                <a:highlight>
                  <a:srgbClr val="FFFF00"/>
                </a:highlight>
              </a:rPr>
              <a:t>Manifest &gt; plate &gt; specimen &gt; sample?</a:t>
            </a:r>
            <a:endParaRPr lang="en-US">
              <a:highlight>
                <a:srgbClr val="FFFF00"/>
              </a:highlight>
              <a:cs typeface="Calibri"/>
            </a:endParaRPr>
          </a:p>
          <a:p>
            <a:r>
              <a:rPr lang="en-US" dirty="0">
                <a:highlight>
                  <a:srgbClr val="00FF00"/>
                </a:highlight>
              </a:rPr>
              <a:t>What is the difference between Specimen data in Specimen.csv and TV_Covid_Specimen.csv?</a:t>
            </a:r>
            <a:endParaRPr lang="en-US">
              <a:highlight>
                <a:srgbClr val="00FF00"/>
              </a:highlight>
              <a:cs typeface="Calibri"/>
            </a:endParaRPr>
          </a:p>
          <a:p>
            <a:r>
              <a:rPr lang="en-US" dirty="0">
                <a:highlight>
                  <a:srgbClr val="00FFFF"/>
                </a:highlight>
              </a:rPr>
              <a:t>Daily, Weekly, and Monthly Trends for test collection overall, per agencies and labs</a:t>
            </a:r>
            <a:endParaRPr lang="en-US">
              <a:highlight>
                <a:srgbClr val="00FFFF"/>
              </a:highlight>
              <a:cs typeface="Calibri"/>
            </a:endParaRPr>
          </a:p>
          <a:p>
            <a:r>
              <a:rPr lang="en-US" dirty="0">
                <a:highlight>
                  <a:srgbClr val="00FFFF"/>
                </a:highlight>
              </a:rPr>
              <a:t>Number of testing sites (agencies) and labs</a:t>
            </a:r>
            <a:endParaRPr lang="en-US">
              <a:highlight>
                <a:srgbClr val="00FFFF"/>
              </a:highlight>
              <a:cs typeface="Calibri"/>
            </a:endParaRPr>
          </a:p>
          <a:p>
            <a:r>
              <a:rPr lang="en-US" dirty="0">
                <a:highlight>
                  <a:srgbClr val="00FFFF"/>
                </a:highlight>
              </a:rPr>
              <a:t>Zip codes of shield testing sites</a:t>
            </a:r>
            <a:endParaRPr lang="en-US">
              <a:highlight>
                <a:srgbClr val="00FFFF"/>
              </a:highlight>
              <a:cs typeface="Calibri"/>
            </a:endParaRPr>
          </a:p>
          <a:p>
            <a:r>
              <a:rPr lang="en-US" dirty="0">
                <a:highlight>
                  <a:srgbClr val="FFFF00"/>
                </a:highlight>
              </a:rPr>
              <a:t>Time from collection to results overall, per agencies and labs</a:t>
            </a:r>
            <a:endParaRPr lang="en-US" dirty="0">
              <a:highlight>
                <a:srgbClr val="FFFF00"/>
              </a:highlight>
              <a:cs typeface="Calibri"/>
            </a:endParaRPr>
          </a:p>
          <a:p>
            <a:r>
              <a:rPr lang="en-US" dirty="0">
                <a:solidFill>
                  <a:srgbClr val="000000"/>
                </a:solidFill>
                <a:highlight>
                  <a:srgbClr val="00FFFF"/>
                </a:highlight>
                <a:cs typeface="Calibri"/>
              </a:rPr>
              <a:t>We need the address of Labs and all test centers</a:t>
            </a:r>
          </a:p>
        </p:txBody>
      </p:sp>
      <p:graphicFrame>
        <p:nvGraphicFramePr>
          <p:cNvPr id="5" name="Table 4">
            <a:extLst>
              <a:ext uri="{FF2B5EF4-FFF2-40B4-BE49-F238E27FC236}">
                <a16:creationId xmlns:a16="http://schemas.microsoft.com/office/drawing/2014/main" id="{9362A301-0203-8D53-F50F-F3ECA0E4CAF6}"/>
              </a:ext>
            </a:extLst>
          </p:cNvPr>
          <p:cNvGraphicFramePr>
            <a:graphicFrameLocks noGrp="1"/>
          </p:cNvGraphicFramePr>
          <p:nvPr>
            <p:extLst>
              <p:ext uri="{D42A27DB-BD31-4B8C-83A1-F6EECF244321}">
                <p14:modId xmlns:p14="http://schemas.microsoft.com/office/powerpoint/2010/main" val="1515734160"/>
              </p:ext>
            </p:extLst>
          </p:nvPr>
        </p:nvGraphicFramePr>
        <p:xfrm>
          <a:off x="9250874" y="80419"/>
          <a:ext cx="2705100" cy="1005840"/>
        </p:xfrm>
        <a:graphic>
          <a:graphicData uri="http://schemas.openxmlformats.org/drawingml/2006/table">
            <a:tbl>
              <a:tblPr bandRow="1">
                <a:tableStyleId>{5C22544A-7EE6-4342-B048-85BDC9FD1C3A}</a:tableStyleId>
              </a:tblPr>
              <a:tblGrid>
                <a:gridCol w="1352550">
                  <a:extLst>
                    <a:ext uri="{9D8B030D-6E8A-4147-A177-3AD203B41FA5}">
                      <a16:colId xmlns:a16="http://schemas.microsoft.com/office/drawing/2014/main" val="3323125842"/>
                    </a:ext>
                  </a:extLst>
                </a:gridCol>
                <a:gridCol w="1352550">
                  <a:extLst>
                    <a:ext uri="{9D8B030D-6E8A-4147-A177-3AD203B41FA5}">
                      <a16:colId xmlns:a16="http://schemas.microsoft.com/office/drawing/2014/main" val="2047780483"/>
                    </a:ext>
                  </a:extLst>
                </a:gridCol>
              </a:tblGrid>
              <a:tr h="209550">
                <a:tc>
                  <a:txBody>
                    <a:bodyPr/>
                    <a:lstStyle/>
                    <a:p>
                      <a:pPr algn="l" fontAlgn="base"/>
                      <a:r>
                        <a:rPr lang="en-US" sz="1050" b="0" i="0">
                          <a:solidFill>
                            <a:srgbClr val="000000"/>
                          </a:solidFill>
                          <a:effectLst/>
                          <a:latin typeface="Calibri" panose="020F0502020204030204" pitchFamily="34" charset="0"/>
                        </a:rPr>
                        <a:t>Questions to Ask</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7030A0"/>
                    </a:solidFill>
                  </a:tcPr>
                </a:tc>
                <a:extLst>
                  <a:ext uri="{0D108BD9-81ED-4DB2-BD59-A6C34878D82A}">
                    <a16:rowId xmlns:a16="http://schemas.microsoft.com/office/drawing/2014/main" val="3156112994"/>
                  </a:ext>
                </a:extLst>
              </a:tr>
              <a:tr h="209550">
                <a:tc>
                  <a:txBody>
                    <a:bodyPr/>
                    <a:lstStyle/>
                    <a:p>
                      <a:pPr algn="l" fontAlgn="base"/>
                      <a:r>
                        <a:rPr lang="en-US" sz="1050" b="0" i="0">
                          <a:solidFill>
                            <a:srgbClr val="000000"/>
                          </a:solidFill>
                          <a:effectLst/>
                          <a:latin typeface="Calibri" panose="020F0502020204030204" pitchFamily="34" charset="0"/>
                        </a:rPr>
                        <a:t>Answered Questions</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00B0F0"/>
                    </a:solidFill>
                  </a:tcPr>
                </a:tc>
                <a:extLst>
                  <a:ext uri="{0D108BD9-81ED-4DB2-BD59-A6C34878D82A}">
                    <a16:rowId xmlns:a16="http://schemas.microsoft.com/office/drawing/2014/main" val="888855827"/>
                  </a:ext>
                </a:extLst>
              </a:tr>
              <a:tr h="209550">
                <a:tc>
                  <a:txBody>
                    <a:bodyPr/>
                    <a:lstStyle/>
                    <a:p>
                      <a:pPr algn="l" fontAlgn="base"/>
                      <a:r>
                        <a:rPr lang="en-US" sz="1050" b="0" i="0">
                          <a:solidFill>
                            <a:srgbClr val="000000"/>
                          </a:solidFill>
                          <a:effectLst/>
                          <a:latin typeface="Calibri" panose="020F0502020204030204" pitchFamily="34" charset="0"/>
                        </a:rPr>
                        <a:t>Questions for Fatir</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662139931"/>
                  </a:ext>
                </a:extLst>
              </a:tr>
              <a:tr h="209550">
                <a:tc>
                  <a:txBody>
                    <a:bodyPr/>
                    <a:lstStyle/>
                    <a:p>
                      <a:pPr algn="l" fontAlgn="base"/>
                      <a:r>
                        <a:rPr lang="en-US" sz="1050" b="0" i="0">
                          <a:solidFill>
                            <a:srgbClr val="000000"/>
                          </a:solidFill>
                          <a:effectLst/>
                          <a:latin typeface="Calibri" panose="020F0502020204030204" pitchFamily="34" charset="0"/>
                        </a:rPr>
                        <a:t>Questions for Ali</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4266648008"/>
                  </a:ext>
                </a:extLst>
              </a:tr>
            </a:tbl>
          </a:graphicData>
        </a:graphic>
      </p:graphicFrame>
    </p:spTree>
    <p:extLst>
      <p:ext uri="{BB962C8B-B14F-4D97-AF65-F5344CB8AC3E}">
        <p14:creationId xmlns:p14="http://schemas.microsoft.com/office/powerpoint/2010/main" val="2416394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0F1C3-5DDE-9522-2D6C-2DC0AA104D01}"/>
              </a:ext>
            </a:extLst>
          </p:cNvPr>
          <p:cNvSpPr>
            <a:spLocks noGrp="1"/>
          </p:cNvSpPr>
          <p:nvPr>
            <p:ph type="title"/>
          </p:nvPr>
        </p:nvSpPr>
        <p:spPr/>
        <p:txBody>
          <a:bodyPr/>
          <a:lstStyle/>
          <a:p>
            <a:r>
              <a:rPr lang="en-US"/>
              <a:t>Questions about EQUIPMENT.csv</a:t>
            </a:r>
          </a:p>
        </p:txBody>
      </p:sp>
      <p:sp>
        <p:nvSpPr>
          <p:cNvPr id="3" name="Content Placeholder 2">
            <a:extLst>
              <a:ext uri="{FF2B5EF4-FFF2-40B4-BE49-F238E27FC236}">
                <a16:creationId xmlns:a16="http://schemas.microsoft.com/office/drawing/2014/main" id="{CBEB3362-5CCB-56E7-BC91-EA06649FDED1}"/>
              </a:ext>
            </a:extLst>
          </p:cNvPr>
          <p:cNvSpPr>
            <a:spLocks noGrp="1"/>
          </p:cNvSpPr>
          <p:nvPr>
            <p:ph idx="1"/>
          </p:nvPr>
        </p:nvSpPr>
        <p:spPr/>
        <p:txBody>
          <a:bodyPr vert="horz" lIns="91440" tIns="45720" rIns="91440" bIns="45720" rtlCol="0" anchor="t">
            <a:normAutofit/>
          </a:bodyPr>
          <a:lstStyle/>
          <a:p>
            <a:r>
              <a:rPr lang="en-US" dirty="0">
                <a:highlight>
                  <a:srgbClr val="00FFFF"/>
                </a:highlight>
              </a:rPr>
              <a:t>What data does the data file contain and its size (rows and columns)?</a:t>
            </a:r>
          </a:p>
          <a:p>
            <a:r>
              <a:rPr lang="en-US" dirty="0"/>
              <a:t>How many labs are there? How much equipment per lab? </a:t>
            </a:r>
            <a:r>
              <a:rPr lang="en-US" dirty="0">
                <a:highlight>
                  <a:srgbClr val="FF00FF"/>
                </a:highlight>
              </a:rPr>
              <a:t>How many unique equipment per lab?</a:t>
            </a:r>
            <a:endParaRPr lang="en-US" dirty="0">
              <a:highlight>
                <a:srgbClr val="FF00FF"/>
              </a:highlight>
              <a:cs typeface="Calibri"/>
            </a:endParaRPr>
          </a:p>
          <a:p>
            <a:r>
              <a:rPr lang="en-US" dirty="0">
                <a:highlight>
                  <a:srgbClr val="00FFFF"/>
                </a:highlight>
              </a:rPr>
              <a:t>The total number of equipment.</a:t>
            </a:r>
            <a:endParaRPr lang="en-US" dirty="0">
              <a:highlight>
                <a:srgbClr val="00FFFF"/>
              </a:highlight>
              <a:cs typeface="Calibri"/>
            </a:endParaRPr>
          </a:p>
          <a:p>
            <a:r>
              <a:rPr lang="en-US" dirty="0">
                <a:highlight>
                  <a:srgbClr val="00FFFF"/>
                </a:highlight>
                <a:cs typeface="Calibri"/>
              </a:rPr>
              <a:t>In column Equipment Types, we have many missing values, how to deal with them?</a:t>
            </a:r>
          </a:p>
          <a:p>
            <a:endParaRPr lang="en-US"/>
          </a:p>
          <a:p>
            <a:endParaRPr lang="en-US">
              <a:cs typeface="Calibri" panose="020F0502020204030204"/>
            </a:endParaRPr>
          </a:p>
        </p:txBody>
      </p:sp>
      <p:graphicFrame>
        <p:nvGraphicFramePr>
          <p:cNvPr id="5" name="Table 4">
            <a:extLst>
              <a:ext uri="{FF2B5EF4-FFF2-40B4-BE49-F238E27FC236}">
                <a16:creationId xmlns:a16="http://schemas.microsoft.com/office/drawing/2014/main" id="{B587F8D0-1BFC-7FA2-CABF-856466201622}"/>
              </a:ext>
            </a:extLst>
          </p:cNvPr>
          <p:cNvGraphicFramePr>
            <a:graphicFrameLocks noGrp="1"/>
          </p:cNvGraphicFramePr>
          <p:nvPr>
            <p:extLst>
              <p:ext uri="{D42A27DB-BD31-4B8C-83A1-F6EECF244321}">
                <p14:modId xmlns:p14="http://schemas.microsoft.com/office/powerpoint/2010/main" val="2747035102"/>
              </p:ext>
            </p:extLst>
          </p:nvPr>
        </p:nvGraphicFramePr>
        <p:xfrm>
          <a:off x="9246569" y="252622"/>
          <a:ext cx="2705100" cy="1005840"/>
        </p:xfrm>
        <a:graphic>
          <a:graphicData uri="http://schemas.openxmlformats.org/drawingml/2006/table">
            <a:tbl>
              <a:tblPr bandRow="1">
                <a:tableStyleId>{5C22544A-7EE6-4342-B048-85BDC9FD1C3A}</a:tableStyleId>
              </a:tblPr>
              <a:tblGrid>
                <a:gridCol w="1352550">
                  <a:extLst>
                    <a:ext uri="{9D8B030D-6E8A-4147-A177-3AD203B41FA5}">
                      <a16:colId xmlns:a16="http://schemas.microsoft.com/office/drawing/2014/main" val="1147610955"/>
                    </a:ext>
                  </a:extLst>
                </a:gridCol>
                <a:gridCol w="1352550">
                  <a:extLst>
                    <a:ext uri="{9D8B030D-6E8A-4147-A177-3AD203B41FA5}">
                      <a16:colId xmlns:a16="http://schemas.microsoft.com/office/drawing/2014/main" val="3960299493"/>
                    </a:ext>
                  </a:extLst>
                </a:gridCol>
              </a:tblGrid>
              <a:tr h="209550">
                <a:tc>
                  <a:txBody>
                    <a:bodyPr/>
                    <a:lstStyle/>
                    <a:p>
                      <a:pPr algn="l" fontAlgn="base"/>
                      <a:r>
                        <a:rPr lang="en-US" sz="1050" b="0" i="0">
                          <a:solidFill>
                            <a:srgbClr val="000000"/>
                          </a:solidFill>
                          <a:effectLst/>
                          <a:latin typeface="Calibri" panose="020F0502020204030204" pitchFamily="34" charset="0"/>
                        </a:rPr>
                        <a:t>Questions to Ask</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7030A0"/>
                    </a:solidFill>
                  </a:tcPr>
                </a:tc>
                <a:extLst>
                  <a:ext uri="{0D108BD9-81ED-4DB2-BD59-A6C34878D82A}">
                    <a16:rowId xmlns:a16="http://schemas.microsoft.com/office/drawing/2014/main" val="3960843474"/>
                  </a:ext>
                </a:extLst>
              </a:tr>
              <a:tr h="209550">
                <a:tc>
                  <a:txBody>
                    <a:bodyPr/>
                    <a:lstStyle/>
                    <a:p>
                      <a:pPr algn="l" fontAlgn="base"/>
                      <a:r>
                        <a:rPr lang="en-US" sz="1050" b="0" i="0">
                          <a:solidFill>
                            <a:srgbClr val="000000"/>
                          </a:solidFill>
                          <a:effectLst/>
                          <a:latin typeface="Calibri" panose="020F0502020204030204" pitchFamily="34" charset="0"/>
                        </a:rPr>
                        <a:t>Answered Questions</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00B0F0"/>
                    </a:solidFill>
                  </a:tcPr>
                </a:tc>
                <a:extLst>
                  <a:ext uri="{0D108BD9-81ED-4DB2-BD59-A6C34878D82A}">
                    <a16:rowId xmlns:a16="http://schemas.microsoft.com/office/drawing/2014/main" val="3606523413"/>
                  </a:ext>
                </a:extLst>
              </a:tr>
              <a:tr h="209550">
                <a:tc>
                  <a:txBody>
                    <a:bodyPr/>
                    <a:lstStyle/>
                    <a:p>
                      <a:pPr algn="l" fontAlgn="base"/>
                      <a:r>
                        <a:rPr lang="en-US" sz="1050" b="0" i="0">
                          <a:solidFill>
                            <a:srgbClr val="000000"/>
                          </a:solidFill>
                          <a:effectLst/>
                          <a:latin typeface="Calibri" panose="020F0502020204030204" pitchFamily="34" charset="0"/>
                        </a:rPr>
                        <a:t>Questions for Fatir</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985892289"/>
                  </a:ext>
                </a:extLst>
              </a:tr>
              <a:tr h="209550">
                <a:tc>
                  <a:txBody>
                    <a:bodyPr/>
                    <a:lstStyle/>
                    <a:p>
                      <a:pPr algn="l" fontAlgn="base"/>
                      <a:r>
                        <a:rPr lang="en-US" sz="1050" b="0" i="0">
                          <a:solidFill>
                            <a:srgbClr val="000000"/>
                          </a:solidFill>
                          <a:effectLst/>
                          <a:latin typeface="Calibri" panose="020F0502020204030204" pitchFamily="34" charset="0"/>
                        </a:rPr>
                        <a:t>Questions for Ali</a:t>
                      </a:r>
                      <a:endParaRPr lang="en-US" b="0" i="0">
                        <a:solidFill>
                          <a:srgbClr val="000000"/>
                        </a:solidFill>
                        <a:effectLst/>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noFill/>
                  </a:tcPr>
                </a:tc>
                <a:tc>
                  <a:txBody>
                    <a:bodyPr/>
                    <a:lstStyle/>
                    <a:p>
                      <a:pPr algn="l" fontAlgn="auto"/>
                      <a:endParaRPr lang="en-US" sz="1050" b="0" i="0">
                        <a:solidFill>
                          <a:srgbClr val="808080"/>
                        </a:solidFill>
                        <a:effectLst/>
                        <a:latin typeface="Calibri" panose="020F0502020204030204" pitchFamily="34" charset="0"/>
                      </a:endParaRPr>
                    </a:p>
                  </a:txBody>
                  <a:tcPr>
                    <a:lnL w="20003" cap="flat" cmpd="sng" algn="ctr">
                      <a:solidFill>
                        <a:srgbClr val="000000"/>
                      </a:solidFill>
                      <a:prstDash val="solid"/>
                      <a:round/>
                      <a:headEnd type="none" w="med" len="med"/>
                      <a:tailEnd type="none" w="med" len="med"/>
                    </a:lnL>
                    <a:lnR w="20003" cap="flat" cmpd="sng" algn="ctr">
                      <a:solidFill>
                        <a:srgbClr val="000000"/>
                      </a:solidFill>
                      <a:prstDash val="solid"/>
                      <a:round/>
                      <a:headEnd type="none" w="med" len="med"/>
                      <a:tailEnd type="none" w="med" len="med"/>
                    </a:lnR>
                    <a:lnT w="20003" cap="flat" cmpd="sng" algn="ctr">
                      <a:solidFill>
                        <a:srgbClr val="000000"/>
                      </a:solidFill>
                      <a:prstDash val="solid"/>
                      <a:round/>
                      <a:headEnd type="none" w="med" len="med"/>
                      <a:tailEnd type="none" w="med" len="med"/>
                    </a:lnT>
                    <a:lnB w="20003"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2881171430"/>
                  </a:ext>
                </a:extLst>
              </a:tr>
            </a:tbl>
          </a:graphicData>
        </a:graphic>
      </p:graphicFrame>
    </p:spTree>
    <p:extLst>
      <p:ext uri="{BB962C8B-B14F-4D97-AF65-F5344CB8AC3E}">
        <p14:creationId xmlns:p14="http://schemas.microsoft.com/office/powerpoint/2010/main" val="3723640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79A6E86-6418-9279-76E6-AA73B6FCBBC0}"/>
              </a:ext>
            </a:extLst>
          </p:cNvPr>
          <p:cNvSpPr txBox="1"/>
          <p:nvPr/>
        </p:nvSpPr>
        <p:spPr>
          <a:xfrm>
            <a:off x="0" y="409575"/>
            <a:ext cx="1219200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a:latin typeface="Calibri Light"/>
                <a:cs typeface="Calibri Light"/>
              </a:rPr>
              <a:t>EQUIPMENT</a:t>
            </a:r>
          </a:p>
        </p:txBody>
      </p:sp>
      <p:sp>
        <p:nvSpPr>
          <p:cNvPr id="7" name="TextBox 6">
            <a:extLst>
              <a:ext uri="{FF2B5EF4-FFF2-40B4-BE49-F238E27FC236}">
                <a16:creationId xmlns:a16="http://schemas.microsoft.com/office/drawing/2014/main" id="{173AC020-C6FC-5F93-3CCE-D9B2A707DECE}"/>
              </a:ext>
            </a:extLst>
          </p:cNvPr>
          <p:cNvSpPr txBox="1"/>
          <p:nvPr/>
        </p:nvSpPr>
        <p:spPr>
          <a:xfrm>
            <a:off x="809625" y="1314450"/>
            <a:ext cx="7451574"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t>386 obs. of  6 variables</a:t>
            </a:r>
          </a:p>
          <a:p>
            <a:pPr marL="285750" indent="-285750">
              <a:buFont typeface="Arial"/>
              <a:buChar char="•"/>
            </a:pPr>
            <a:r>
              <a:rPr lang="en-US"/>
              <a:t>Number of labs? 12 or 13?</a:t>
            </a:r>
            <a:endParaRPr lang="en-US">
              <a:cs typeface="Calibri" panose="020F0502020204030204"/>
            </a:endParaRPr>
          </a:p>
          <a:p>
            <a:r>
              <a:rPr lang="en-US"/>
              <a:t>      - Lab ID 11 is missing</a:t>
            </a:r>
            <a:endParaRPr lang="en-US">
              <a:ea typeface="Calibri" panose="020F0502020204030204"/>
              <a:cs typeface="Calibri"/>
            </a:endParaRPr>
          </a:p>
          <a:p>
            <a:pPr marL="285750" indent="-285750">
              <a:buFont typeface="Arial"/>
              <a:buChar char="•"/>
            </a:pPr>
            <a:r>
              <a:rPr lang="en-US"/>
              <a:t>Missing values in equipment type and equipment serial number</a:t>
            </a:r>
            <a:endParaRPr lang="en-US">
              <a:cs typeface="Calibri" panose="020F0502020204030204"/>
            </a:endParaRPr>
          </a:p>
          <a:p>
            <a:r>
              <a:rPr lang="en-US"/>
              <a:t>      - only two types shown, Gilson </a:t>
            </a:r>
            <a:r>
              <a:rPr lang="en-US" err="1"/>
              <a:t>Pipetmax</a:t>
            </a:r>
            <a:r>
              <a:rPr lang="en-US"/>
              <a:t>, Gilson </a:t>
            </a:r>
            <a:r>
              <a:rPr lang="en-US" err="1"/>
              <a:t>Platemaster</a:t>
            </a:r>
            <a:endParaRPr lang="en-US">
              <a:ea typeface="Calibri" panose="020F0502020204030204"/>
              <a:cs typeface="Calibri"/>
            </a:endParaRPr>
          </a:p>
          <a:p>
            <a:pPr marL="285750" indent="-285750">
              <a:buFont typeface="Arial"/>
              <a:buChar char="•"/>
            </a:pPr>
            <a:endParaRPr lang="en-US">
              <a:ea typeface="Calibri" panose="020F0502020204030204"/>
              <a:cs typeface="Calibri"/>
            </a:endParaRPr>
          </a:p>
          <a:p>
            <a:pPr marL="285750" indent="-285750">
              <a:buFont typeface="Arial"/>
              <a:buChar char="•"/>
            </a:pPr>
            <a:r>
              <a:rPr lang="en-US">
                <a:ea typeface="+mn-lt"/>
                <a:cs typeface="+mn-lt"/>
              </a:rPr>
              <a:t>299 of 386 rows empty in Equipment Type column, </a:t>
            </a:r>
            <a:br>
              <a:rPr lang="en-US">
                <a:ea typeface="+mn-lt"/>
                <a:cs typeface="+mn-lt"/>
              </a:rPr>
            </a:br>
            <a:r>
              <a:rPr lang="en-US">
                <a:ea typeface="+mn-lt"/>
                <a:cs typeface="+mn-lt"/>
              </a:rPr>
              <a:t>77.46% data for Equipment Type missing</a:t>
            </a:r>
            <a:endParaRPr lang="en-US">
              <a:ea typeface="Calibri"/>
              <a:cs typeface="Calibri"/>
            </a:endParaRPr>
          </a:p>
        </p:txBody>
      </p:sp>
      <p:graphicFrame>
        <p:nvGraphicFramePr>
          <p:cNvPr id="2" name="Table 1">
            <a:extLst>
              <a:ext uri="{FF2B5EF4-FFF2-40B4-BE49-F238E27FC236}">
                <a16:creationId xmlns:a16="http://schemas.microsoft.com/office/drawing/2014/main" id="{7B46074F-BD8B-9ACF-96AE-76D53AB30DA0}"/>
              </a:ext>
            </a:extLst>
          </p:cNvPr>
          <p:cNvGraphicFramePr>
            <a:graphicFrameLocks noGrp="1"/>
          </p:cNvGraphicFramePr>
          <p:nvPr>
            <p:extLst>
              <p:ext uri="{D42A27DB-BD31-4B8C-83A1-F6EECF244321}">
                <p14:modId xmlns:p14="http://schemas.microsoft.com/office/powerpoint/2010/main" val="80316226"/>
              </p:ext>
            </p:extLst>
          </p:nvPr>
        </p:nvGraphicFramePr>
        <p:xfrm>
          <a:off x="8649607" y="1081969"/>
          <a:ext cx="2586947" cy="2595879"/>
        </p:xfrm>
        <a:graphic>
          <a:graphicData uri="http://schemas.openxmlformats.org/drawingml/2006/table">
            <a:tbl>
              <a:tblPr firstRow="1" bandRow="1">
                <a:tableStyleId>{5C22544A-7EE6-4342-B048-85BDC9FD1C3A}</a:tableStyleId>
              </a:tblPr>
              <a:tblGrid>
                <a:gridCol w="2586947">
                  <a:extLst>
                    <a:ext uri="{9D8B030D-6E8A-4147-A177-3AD203B41FA5}">
                      <a16:colId xmlns:a16="http://schemas.microsoft.com/office/drawing/2014/main" val="2125437763"/>
                    </a:ext>
                  </a:extLst>
                </a:gridCol>
              </a:tblGrid>
              <a:tr h="370840">
                <a:tc>
                  <a:txBody>
                    <a:bodyPr/>
                    <a:lstStyle/>
                    <a:p>
                      <a:pPr algn="ctr"/>
                      <a:r>
                        <a:rPr lang="en-US"/>
                        <a:t>Column Names</a:t>
                      </a:r>
                    </a:p>
                  </a:txBody>
                  <a:tcPr/>
                </a:tc>
                <a:extLst>
                  <a:ext uri="{0D108BD9-81ED-4DB2-BD59-A6C34878D82A}">
                    <a16:rowId xmlns:a16="http://schemas.microsoft.com/office/drawing/2014/main" val="746056121"/>
                  </a:ext>
                </a:extLst>
              </a:tr>
              <a:tr h="370839">
                <a:tc>
                  <a:txBody>
                    <a:bodyPr/>
                    <a:lstStyle/>
                    <a:p>
                      <a:pPr lvl="0" algn="ctr">
                        <a:buNone/>
                      </a:pPr>
                      <a:r>
                        <a:rPr lang="en-US"/>
                        <a:t>Barcode</a:t>
                      </a:r>
                    </a:p>
                  </a:txBody>
                  <a:tcPr/>
                </a:tc>
                <a:extLst>
                  <a:ext uri="{0D108BD9-81ED-4DB2-BD59-A6C34878D82A}">
                    <a16:rowId xmlns:a16="http://schemas.microsoft.com/office/drawing/2014/main" val="3187968442"/>
                  </a:ext>
                </a:extLst>
              </a:tr>
              <a:tr h="370840">
                <a:tc>
                  <a:txBody>
                    <a:bodyPr/>
                    <a:lstStyle/>
                    <a:p>
                      <a:pPr algn="ctr"/>
                      <a:r>
                        <a:rPr lang="en-US"/>
                        <a:t>ID</a:t>
                      </a:r>
                    </a:p>
                  </a:txBody>
                  <a:tcPr/>
                </a:tc>
                <a:extLst>
                  <a:ext uri="{0D108BD9-81ED-4DB2-BD59-A6C34878D82A}">
                    <a16:rowId xmlns:a16="http://schemas.microsoft.com/office/drawing/2014/main" val="606153257"/>
                  </a:ext>
                </a:extLst>
              </a:tr>
              <a:tr h="370840">
                <a:tc>
                  <a:txBody>
                    <a:bodyPr/>
                    <a:lstStyle/>
                    <a:p>
                      <a:pPr algn="ctr"/>
                      <a:r>
                        <a:rPr lang="en-US"/>
                        <a:t>Name</a:t>
                      </a:r>
                    </a:p>
                  </a:txBody>
                  <a:tcPr/>
                </a:tc>
                <a:extLst>
                  <a:ext uri="{0D108BD9-81ED-4DB2-BD59-A6C34878D82A}">
                    <a16:rowId xmlns:a16="http://schemas.microsoft.com/office/drawing/2014/main" val="8431531"/>
                  </a:ext>
                </a:extLst>
              </a:tr>
              <a:tr h="370840">
                <a:tc>
                  <a:txBody>
                    <a:bodyPr/>
                    <a:lstStyle/>
                    <a:p>
                      <a:pPr algn="ctr"/>
                      <a:r>
                        <a:rPr lang="en-US"/>
                        <a:t>Serial</a:t>
                      </a:r>
                    </a:p>
                  </a:txBody>
                  <a:tcPr/>
                </a:tc>
                <a:extLst>
                  <a:ext uri="{0D108BD9-81ED-4DB2-BD59-A6C34878D82A}">
                    <a16:rowId xmlns:a16="http://schemas.microsoft.com/office/drawing/2014/main" val="189010444"/>
                  </a:ext>
                </a:extLst>
              </a:tr>
              <a:tr h="370840">
                <a:tc>
                  <a:txBody>
                    <a:bodyPr/>
                    <a:lstStyle/>
                    <a:p>
                      <a:pPr algn="ctr"/>
                      <a:r>
                        <a:rPr lang="en-US"/>
                        <a:t>Type</a:t>
                      </a:r>
                    </a:p>
                  </a:txBody>
                  <a:tcPr/>
                </a:tc>
                <a:extLst>
                  <a:ext uri="{0D108BD9-81ED-4DB2-BD59-A6C34878D82A}">
                    <a16:rowId xmlns:a16="http://schemas.microsoft.com/office/drawing/2014/main" val="3511853143"/>
                  </a:ext>
                </a:extLst>
              </a:tr>
              <a:tr h="370840">
                <a:tc>
                  <a:txBody>
                    <a:bodyPr/>
                    <a:lstStyle/>
                    <a:p>
                      <a:pPr algn="ctr"/>
                      <a:r>
                        <a:rPr lang="en-US" err="1"/>
                        <a:t>Lab_ID</a:t>
                      </a:r>
                    </a:p>
                  </a:txBody>
                  <a:tcPr/>
                </a:tc>
                <a:extLst>
                  <a:ext uri="{0D108BD9-81ED-4DB2-BD59-A6C34878D82A}">
                    <a16:rowId xmlns:a16="http://schemas.microsoft.com/office/drawing/2014/main" val="2158577059"/>
                  </a:ext>
                </a:extLst>
              </a:tr>
            </a:tbl>
          </a:graphicData>
        </a:graphic>
      </p:graphicFrame>
    </p:spTree>
    <p:extLst>
      <p:ext uri="{BB962C8B-B14F-4D97-AF65-F5344CB8AC3E}">
        <p14:creationId xmlns:p14="http://schemas.microsoft.com/office/powerpoint/2010/main" val="17930856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6C890B-FEAC-D231-6D33-B734C41B057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BE94B12E-A5A7-CCE8-8C2F-D457ABE7A83B}"/>
              </a:ext>
            </a:extLst>
          </p:cNvPr>
          <p:cNvSpPr txBox="1"/>
          <p:nvPr/>
        </p:nvSpPr>
        <p:spPr>
          <a:xfrm>
            <a:off x="0" y="285750"/>
            <a:ext cx="1219200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a:latin typeface="Calibri Light"/>
                <a:cs typeface="Calibri Light"/>
              </a:rPr>
              <a:t>EQUIPMENT</a:t>
            </a:r>
          </a:p>
        </p:txBody>
      </p:sp>
      <p:graphicFrame>
        <p:nvGraphicFramePr>
          <p:cNvPr id="3" name="Table 2">
            <a:extLst>
              <a:ext uri="{FF2B5EF4-FFF2-40B4-BE49-F238E27FC236}">
                <a16:creationId xmlns:a16="http://schemas.microsoft.com/office/drawing/2014/main" id="{00B022BA-5DCA-EE08-821C-C07AD34E26F6}"/>
              </a:ext>
            </a:extLst>
          </p:cNvPr>
          <p:cNvGraphicFramePr>
            <a:graphicFrameLocks noGrp="1"/>
          </p:cNvGraphicFramePr>
          <p:nvPr>
            <p:extLst>
              <p:ext uri="{D42A27DB-BD31-4B8C-83A1-F6EECF244321}">
                <p14:modId xmlns:p14="http://schemas.microsoft.com/office/powerpoint/2010/main" val="1859333204"/>
              </p:ext>
            </p:extLst>
          </p:nvPr>
        </p:nvGraphicFramePr>
        <p:xfrm>
          <a:off x="1139825" y="1270000"/>
          <a:ext cx="3060700" cy="5191760"/>
        </p:xfrm>
        <a:graphic>
          <a:graphicData uri="http://schemas.openxmlformats.org/drawingml/2006/table">
            <a:tbl>
              <a:tblPr firstRow="1" bandRow="1">
                <a:tableStyleId>{5C22544A-7EE6-4342-B048-85BDC9FD1C3A}</a:tableStyleId>
              </a:tblPr>
              <a:tblGrid>
                <a:gridCol w="1143000">
                  <a:extLst>
                    <a:ext uri="{9D8B030D-6E8A-4147-A177-3AD203B41FA5}">
                      <a16:colId xmlns:a16="http://schemas.microsoft.com/office/drawing/2014/main" val="1214774793"/>
                    </a:ext>
                  </a:extLst>
                </a:gridCol>
                <a:gridCol w="1917700">
                  <a:extLst>
                    <a:ext uri="{9D8B030D-6E8A-4147-A177-3AD203B41FA5}">
                      <a16:colId xmlns:a16="http://schemas.microsoft.com/office/drawing/2014/main" val="1188968502"/>
                    </a:ext>
                  </a:extLst>
                </a:gridCol>
              </a:tblGrid>
              <a:tr h="370840">
                <a:tc>
                  <a:txBody>
                    <a:bodyPr/>
                    <a:lstStyle/>
                    <a:p>
                      <a:pPr marL="0" algn="ctr" rtl="0" eaLnBrk="1" fontAlgn="ctr" latinLnBrk="0" hangingPunct="1">
                        <a:spcBef>
                          <a:spcPts val="0"/>
                        </a:spcBef>
                        <a:spcAft>
                          <a:spcPts val="0"/>
                        </a:spcAft>
                      </a:pPr>
                      <a:r>
                        <a:rPr lang="en-US" sz="1800" b="1" i="0" u="none" strike="noStrike" kern="1200">
                          <a:solidFill>
                            <a:srgbClr val="FFFFFF"/>
                          </a:solidFill>
                          <a:effectLst/>
                          <a:latin typeface="Calibri"/>
                        </a:rPr>
                        <a:t>Lab ID</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tc>
                  <a:txBody>
                    <a:bodyPr/>
                    <a:lstStyle/>
                    <a:p>
                      <a:pPr marL="0" algn="ctr" rtl="0" eaLnBrk="1" fontAlgn="ctr" latinLnBrk="0" hangingPunct="1">
                        <a:spcBef>
                          <a:spcPts val="0"/>
                        </a:spcBef>
                        <a:spcAft>
                          <a:spcPts val="0"/>
                        </a:spcAft>
                      </a:pPr>
                      <a:r>
                        <a:rPr lang="en-US" sz="1800" b="1" i="0" u="none" strike="noStrike" kern="1200">
                          <a:solidFill>
                            <a:srgbClr val="FFFFFF"/>
                          </a:solidFill>
                          <a:effectLst/>
                          <a:latin typeface="Calibri"/>
                        </a:rPr>
                        <a:t>No. of Equipment</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1375463933"/>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1</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58</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1811640859"/>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2</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17</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3049842592"/>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3</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29</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3653979553"/>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4</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36</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633100361"/>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5</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65</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3304316674"/>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6</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31</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1797295812"/>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7</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26</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4125075773"/>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8</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45</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1837746104"/>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9</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18</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2388385093"/>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10</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11</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2633127562"/>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FF0000"/>
                          </a:solidFill>
                          <a:effectLst/>
                          <a:latin typeface="Calibri"/>
                        </a:rPr>
                        <a:t>11</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tc>
                  <a:txBody>
                    <a:bodyPr/>
                    <a:lstStyle/>
                    <a:p>
                      <a:pPr marL="0" algn="ctr" rtl="0" eaLnBrk="1" fontAlgn="ctr" latinLnBrk="0" hangingPunct="1">
                        <a:spcBef>
                          <a:spcPts val="0"/>
                        </a:spcBef>
                        <a:spcAft>
                          <a:spcPts val="0"/>
                        </a:spcAft>
                      </a:pPr>
                      <a:r>
                        <a:rPr lang="en-US" sz="1800" b="0" i="0" u="none" strike="noStrike" kern="1200">
                          <a:solidFill>
                            <a:srgbClr val="FF0000"/>
                          </a:solidFill>
                          <a:effectLst/>
                          <a:latin typeface="Calibri"/>
                        </a:rPr>
                        <a:t>??</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3690432854"/>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12</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22</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2792593534"/>
                  </a:ext>
                </a:extLst>
              </a:tr>
              <a:tr h="370840">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13</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tc>
                  <a:txBody>
                    <a:bodyPr/>
                    <a:lstStyle/>
                    <a:p>
                      <a:pPr marL="0" algn="ctr" rtl="0" eaLnBrk="1" fontAlgn="ctr" latinLnBrk="0" hangingPunct="1">
                        <a:spcBef>
                          <a:spcPts val="0"/>
                        </a:spcBef>
                        <a:spcAft>
                          <a:spcPts val="0"/>
                        </a:spcAft>
                      </a:pPr>
                      <a:r>
                        <a:rPr lang="en-US" sz="1800" b="0" i="0" u="none" strike="noStrike" kern="1200">
                          <a:solidFill>
                            <a:srgbClr val="000000"/>
                          </a:solidFill>
                          <a:effectLst/>
                          <a:latin typeface="Calibri"/>
                        </a:rPr>
                        <a:t>28</a:t>
                      </a:r>
                      <a:endParaRPr lang="en-US" sz="1800" b="0" i="0" u="none" strike="noStrike">
                        <a:effectLst/>
                        <a:latin typeface="Calibri"/>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3163223860"/>
                  </a:ext>
                </a:extLst>
              </a:tr>
            </a:tbl>
          </a:graphicData>
        </a:graphic>
      </p:graphicFrame>
      <p:sp>
        <p:nvSpPr>
          <p:cNvPr id="2" name="TextBox 1">
            <a:extLst>
              <a:ext uri="{FF2B5EF4-FFF2-40B4-BE49-F238E27FC236}">
                <a16:creationId xmlns:a16="http://schemas.microsoft.com/office/drawing/2014/main" id="{1B4A49CE-4590-B6F4-0718-052F55EA345D}"/>
              </a:ext>
            </a:extLst>
          </p:cNvPr>
          <p:cNvSpPr txBox="1"/>
          <p:nvPr/>
        </p:nvSpPr>
        <p:spPr>
          <a:xfrm>
            <a:off x="4920893" y="1270036"/>
            <a:ext cx="6257925" cy="1015663"/>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AutoNum type="arabicPeriod"/>
            </a:pPr>
            <a:r>
              <a:rPr lang="en-US" sz="2000">
                <a:ea typeface="Calibri"/>
                <a:cs typeface="Arial"/>
              </a:rPr>
              <a:t>What type of equipment used for each lab?</a:t>
            </a:r>
            <a:endParaRPr lang="en-US" sz="2000">
              <a:cs typeface="Arial"/>
            </a:endParaRPr>
          </a:p>
          <a:p>
            <a:pPr marL="457200" indent="-457200">
              <a:buAutoNum type="arabicPeriod"/>
            </a:pPr>
            <a:r>
              <a:rPr lang="en-US" sz="2000">
                <a:cs typeface="Arial"/>
              </a:rPr>
              <a:t>Multiple equipment used for each lab?​</a:t>
            </a:r>
            <a:endParaRPr lang="en-US"/>
          </a:p>
          <a:p>
            <a:pPr marL="457200" indent="-457200">
              <a:buAutoNum type="arabicPeriod"/>
            </a:pPr>
            <a:r>
              <a:rPr lang="en-US" sz="2000">
                <a:cs typeface="Arial"/>
              </a:rPr>
              <a:t>Is a high equipment number attributed to size of lab?</a:t>
            </a:r>
            <a:endParaRPr lang="en-US" sz="2000">
              <a:ea typeface="Calibri"/>
              <a:cs typeface="Arial"/>
            </a:endParaRPr>
          </a:p>
        </p:txBody>
      </p:sp>
      <p:sp>
        <p:nvSpPr>
          <p:cNvPr id="4" name="TextBox 7">
            <a:extLst>
              <a:ext uri="{FF2B5EF4-FFF2-40B4-BE49-F238E27FC236}">
                <a16:creationId xmlns:a16="http://schemas.microsoft.com/office/drawing/2014/main" id="{1B52A254-FA70-E838-18BA-D79ED8F6C42D}"/>
              </a:ext>
            </a:extLst>
          </p:cNvPr>
          <p:cNvSpPr txBox="1"/>
          <p:nvPr/>
        </p:nvSpPr>
        <p:spPr>
          <a:xfrm>
            <a:off x="4920893" y="2591978"/>
            <a:ext cx="6257176" cy="2246769"/>
          </a:xfrm>
          <a:prstGeom prst="rect">
            <a:avLst/>
          </a:prstGeom>
          <a:noFill/>
          <a:ln w="28575">
            <a:solidFill>
              <a:schemeClr val="tx1"/>
            </a:solidFill>
          </a:ln>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a:ea typeface="Calibri" panose="020F0502020204030204"/>
                <a:cs typeface="Calibri" panose="020F0502020204030204"/>
              </a:rPr>
              <a:t>4. What are the equipment used? The specific names of equipment.</a:t>
            </a:r>
            <a:endParaRPr lang="en-US"/>
          </a:p>
          <a:p>
            <a:r>
              <a:rPr lang="en-US" sz="2000"/>
              <a:t>5. Where is Lab ID 11?</a:t>
            </a:r>
          </a:p>
          <a:p>
            <a:r>
              <a:rPr lang="en-US" sz="2000"/>
              <a:t>6. Missing data for </a:t>
            </a:r>
            <a:r>
              <a:rPr lang="en-US" sz="2000" err="1"/>
              <a:t>equipment.type</a:t>
            </a:r>
            <a:r>
              <a:rPr lang="en-US" sz="2000"/>
              <a:t> and </a:t>
            </a:r>
            <a:r>
              <a:rPr lang="en-US" sz="2000" err="1"/>
              <a:t>equipment.serial.number</a:t>
            </a:r>
            <a:endParaRPr lang="en-US" sz="2000">
              <a:cs typeface="Calibri" panose="020F0502020204030204"/>
            </a:endParaRPr>
          </a:p>
          <a:p>
            <a:r>
              <a:rPr lang="en-US" sz="2000"/>
              <a:t>7. Naming data in "Name" not consistent. For e.g. ‘metal rack’, ‘96 metal rack’, ‘</a:t>
            </a:r>
            <a:r>
              <a:rPr lang="en-US" sz="2000" err="1"/>
              <a:t>Pipetmax</a:t>
            </a:r>
            <a:r>
              <a:rPr lang="en-US" sz="2000"/>
              <a:t>’ ‘Gilson </a:t>
            </a:r>
            <a:r>
              <a:rPr lang="en-US" sz="2000" err="1"/>
              <a:t>Pipetmax</a:t>
            </a:r>
            <a:r>
              <a:rPr lang="en-US" sz="2000"/>
              <a:t>’</a:t>
            </a:r>
            <a:endParaRPr lang="en-US" sz="2000">
              <a:cs typeface="Calibri"/>
            </a:endParaRPr>
          </a:p>
        </p:txBody>
      </p:sp>
    </p:spTree>
    <p:extLst>
      <p:ext uri="{BB962C8B-B14F-4D97-AF65-F5344CB8AC3E}">
        <p14:creationId xmlns:p14="http://schemas.microsoft.com/office/powerpoint/2010/main" val="8693745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47</Slides>
  <Notes>1</Notes>
  <HiddenSlides>0</HiddenSlide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Office Theme</vt:lpstr>
      <vt:lpstr>Shield Illinois Data Updates</vt:lpstr>
      <vt:lpstr>About Shield</vt:lpstr>
      <vt:lpstr>Collection and Transportation Process Flow</vt:lpstr>
      <vt:lpstr>PowerPoint Presentation</vt:lpstr>
      <vt:lpstr>Testing Centers Data</vt:lpstr>
      <vt:lpstr>General Questions about the data</vt:lpstr>
      <vt:lpstr>Questions about EQUIPMENT.csv</vt:lpstr>
      <vt:lpstr>PowerPoint Presentation</vt:lpstr>
      <vt:lpstr>PowerPoint Presentation</vt:lpstr>
      <vt:lpstr>Questions about PLATE_96.csv &amp; PLATE_96_SCAN.csv </vt:lpstr>
      <vt:lpstr>PowerPoint Presentation</vt:lpstr>
      <vt:lpstr>PowerPoint Presentation</vt:lpstr>
      <vt:lpstr>PowerPoint Presentation</vt:lpstr>
      <vt:lpstr>PowerPoint Presentation</vt:lpstr>
      <vt:lpstr>PowerPoint Presentation</vt:lpstr>
      <vt:lpstr>Questions about SAMPLE.csv &amp; SAMPLE_PLATE_96.csv</vt:lpstr>
      <vt:lpstr>PowerPoint Presentation</vt:lpstr>
      <vt:lpstr>PowerPoint Presentation</vt:lpstr>
      <vt:lpstr>Questions about SPECIMEN_REJECTED.csv &amp; SPECIMEN.csv</vt:lpstr>
      <vt:lpstr>Questions about the SPECIMEN file (Alireza)</vt:lpstr>
      <vt:lpstr>SPECIMEN</vt:lpstr>
      <vt:lpstr>PowerPoint Presentation</vt:lpstr>
      <vt:lpstr>PowerPoint Presentation</vt:lpstr>
      <vt:lpstr>PowerPoint Presentation</vt:lpstr>
      <vt:lpstr>PowerPoint Presentation</vt:lpstr>
      <vt:lpstr>PowerPoint Presentation</vt:lpstr>
      <vt:lpstr>PowerPoint Presentation</vt:lpstr>
      <vt:lpstr>SPECIMEN_REJECTED</vt:lpstr>
      <vt:lpstr>SPECIMEN_REJECTED (Cont.)</vt:lpstr>
      <vt:lpstr>Questions about T_COVID_SPCMN.csv</vt:lpstr>
      <vt:lpstr>PowerPoint Presentation</vt:lpstr>
      <vt:lpstr>T_COVID_SPCMN</vt:lpstr>
      <vt:lpstr>T_COVID_SPCMN (Cont.)</vt:lpstr>
      <vt:lpstr>T_COVID_SPCMN (Cont.)</vt:lpstr>
      <vt:lpstr>T_COVID_SPCMN (Cont.)</vt:lpstr>
      <vt:lpstr>PowerPoint Presentation</vt:lpstr>
      <vt:lpstr>PowerPoint Presentation</vt:lpstr>
      <vt:lpstr>PowerPoint Presentation</vt:lpstr>
      <vt:lpstr>Lab Locations</vt:lpstr>
      <vt:lpstr>Community Testing Locations</vt:lpstr>
      <vt:lpstr>Collection Locations</vt:lpstr>
      <vt:lpstr>Transportation Data</vt:lpstr>
      <vt:lpstr>Questions about the data</vt:lpstr>
      <vt:lpstr>PowerPoint Presentation</vt:lpstr>
      <vt:lpstr>Data Requests and Questions from Shield</vt:lpstr>
      <vt:lpstr>Data Requests (including missing data)</vt:lpstr>
      <vt:lpstr>Questions from Shield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Shield Illinois Data Updates</dc:title>
  <dc:creator>Ansari, Sina</dc:creator>
  <cp:revision>184</cp:revision>
  <dcterms:created xsi:type="dcterms:W3CDTF">2024-01-13T00:03:06Z</dcterms:created>
  <dcterms:modified xsi:type="dcterms:W3CDTF">2024-03-05T17:28:09Z</dcterms:modified>
</cp:coreProperties>
</file>